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9" r:id="rId1"/>
    <p:sldMasterId id="2147483735" r:id="rId2"/>
    <p:sldMasterId id="2147483725" r:id="rId3"/>
  </p:sldMasterIdLst>
  <p:notesMasterIdLst>
    <p:notesMasterId r:id="rId59"/>
  </p:notesMasterIdLst>
  <p:handoutMasterIdLst>
    <p:handoutMasterId r:id="rId60"/>
  </p:handoutMasterIdLst>
  <p:sldIdLst>
    <p:sldId id="348" r:id="rId4"/>
    <p:sldId id="392" r:id="rId5"/>
    <p:sldId id="397" r:id="rId6"/>
    <p:sldId id="346" r:id="rId7"/>
    <p:sldId id="259" r:id="rId8"/>
    <p:sldId id="345" r:id="rId9"/>
    <p:sldId id="341" r:id="rId10"/>
    <p:sldId id="344" r:id="rId11"/>
    <p:sldId id="343" r:id="rId12"/>
    <p:sldId id="261" r:id="rId13"/>
    <p:sldId id="396" r:id="rId14"/>
    <p:sldId id="349" r:id="rId15"/>
    <p:sldId id="400" r:id="rId16"/>
    <p:sldId id="356" r:id="rId17"/>
    <p:sldId id="361" r:id="rId18"/>
    <p:sldId id="358" r:id="rId19"/>
    <p:sldId id="362" r:id="rId20"/>
    <p:sldId id="363" r:id="rId21"/>
    <p:sldId id="364" r:id="rId22"/>
    <p:sldId id="360" r:id="rId23"/>
    <p:sldId id="365" r:id="rId24"/>
    <p:sldId id="369" r:id="rId25"/>
    <p:sldId id="370" r:id="rId26"/>
    <p:sldId id="368" r:id="rId27"/>
    <p:sldId id="350" r:id="rId28"/>
    <p:sldId id="366" r:id="rId29"/>
    <p:sldId id="375" r:id="rId30"/>
    <p:sldId id="379" r:id="rId31"/>
    <p:sldId id="393" r:id="rId32"/>
    <p:sldId id="380" r:id="rId33"/>
    <p:sldId id="351" r:id="rId34"/>
    <p:sldId id="367" r:id="rId35"/>
    <p:sldId id="371" r:id="rId36"/>
    <p:sldId id="374" r:id="rId37"/>
    <p:sldId id="378" r:id="rId38"/>
    <p:sldId id="394" r:id="rId39"/>
    <p:sldId id="376" r:id="rId40"/>
    <p:sldId id="377" r:id="rId41"/>
    <p:sldId id="395" r:id="rId42"/>
    <p:sldId id="387" r:id="rId43"/>
    <p:sldId id="388" r:id="rId44"/>
    <p:sldId id="390" r:id="rId45"/>
    <p:sldId id="401" r:id="rId46"/>
    <p:sldId id="389" r:id="rId47"/>
    <p:sldId id="352" r:id="rId48"/>
    <p:sldId id="381" r:id="rId49"/>
    <p:sldId id="385" r:id="rId50"/>
    <p:sldId id="382" r:id="rId51"/>
    <p:sldId id="383" r:id="rId52"/>
    <p:sldId id="384" r:id="rId53"/>
    <p:sldId id="353" r:id="rId54"/>
    <p:sldId id="359" r:id="rId55"/>
    <p:sldId id="391" r:id="rId56"/>
    <p:sldId id="332" r:id="rId57"/>
    <p:sldId id="386"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F46F04-F233-4F8B-AAE1-CDF2D26FF9D7}">
          <p14:sldIdLst>
            <p14:sldId id="348"/>
            <p14:sldId id="392"/>
            <p14:sldId id="397"/>
            <p14:sldId id="346"/>
            <p14:sldId id="259"/>
            <p14:sldId id="345"/>
            <p14:sldId id="341"/>
            <p14:sldId id="344"/>
            <p14:sldId id="343"/>
            <p14:sldId id="261"/>
            <p14:sldId id="396"/>
          </p14:sldIdLst>
        </p14:section>
        <p14:section name="My story: Why I’m living my dream" id="{2263C5D9-08E7-47D5-B4AA-ABF2E3F1DE62}">
          <p14:sldIdLst>
            <p14:sldId id="349"/>
          </p14:sldIdLst>
        </p14:section>
        <p14:section name="Summary Section" id="{8B0D505D-2AA5-41E0-A39E-79D9E24C5A2E}">
          <p14:sldIdLst>
            <p14:sldId id="400"/>
          </p14:sldIdLst>
        </p14:section>
        <p14:section name="Education" id="{8252CFD1-9E71-4F83-AC39-E89037C56B4A}">
          <p14:sldIdLst>
            <p14:sldId id="356"/>
          </p14:sldIdLst>
        </p14:section>
        <p14:section name="My first job" id="{BAE9334A-57B6-4D13-BA45-F81636E54A60}">
          <p14:sldIdLst>
            <p14:sldId id="361"/>
          </p14:sldIdLst>
        </p14:section>
        <p14:section name="My first tech job" id="{FA19E740-228B-480A-8AEE-C2DA5F14ED0F}">
          <p14:sldIdLst>
            <p14:sldId id="358"/>
          </p14:sldIdLst>
        </p14:section>
        <p14:section name="My first DBA job" id="{FF08D59E-EA03-4196-AE1C-6FA2C078ABD0}">
          <p14:sldIdLst>
            <p14:sldId id="362"/>
          </p14:sldIdLst>
        </p14:section>
        <p14:section name="Blogging + speaking" id="{3B02B5B1-71AA-4C7E-AB22-B95227E5A8BB}">
          <p14:sldIdLst>
            <p14:sldId id="363"/>
          </p14:sldIdLst>
        </p14:section>
        <p14:section name="Today" id="{8351F5C9-26B8-40B8-A243-BA4C8C024525}">
          <p14:sldIdLst>
            <p14:sldId id="364"/>
            <p14:sldId id="360"/>
            <p14:sldId id="365"/>
            <p14:sldId id="369"/>
            <p14:sldId id="370"/>
            <p14:sldId id="368"/>
          </p14:sldIdLst>
        </p14:section>
        <p14:section name="How to write a bad resume" id="{EA49BC0D-DF77-4913-A9B3-9E3F33F2D5DE}">
          <p14:sldIdLst>
            <p14:sldId id="350"/>
            <p14:sldId id="366"/>
            <p14:sldId id="375"/>
            <p14:sldId id="379"/>
            <p14:sldId id="393"/>
            <p14:sldId id="380"/>
          </p14:sldIdLst>
        </p14:section>
        <p14:section name="How to write a good resume" id="{AB022029-7ECF-493F-8304-B9FB0FD44099}">
          <p14:sldIdLst>
            <p14:sldId id="351"/>
            <p14:sldId id="367"/>
            <p14:sldId id="371"/>
            <p14:sldId id="374"/>
            <p14:sldId id="378"/>
            <p14:sldId id="394"/>
            <p14:sldId id="376"/>
            <p14:sldId id="377"/>
            <p14:sldId id="395"/>
            <p14:sldId id="387"/>
            <p14:sldId id="388"/>
            <p14:sldId id="390"/>
            <p14:sldId id="401"/>
            <p14:sldId id="389"/>
          </p14:sldIdLst>
        </p14:section>
        <p14:section name="How to navigate a job interview" id="{B1FB82A7-4012-4CC0-AD8A-539042D48A6D}">
          <p14:sldIdLst>
            <p14:sldId id="352"/>
            <p14:sldId id="381"/>
            <p14:sldId id="385"/>
            <p14:sldId id="382"/>
            <p14:sldId id="383"/>
            <p14:sldId id="384"/>
          </p14:sldIdLst>
        </p14:section>
        <p14:section name="Is that job right for you?" id="{A818D42C-3F92-40AF-B356-CEAB5077A4CA}">
          <p14:sldIdLst>
            <p14:sldId id="353"/>
            <p14:sldId id="359"/>
            <p14:sldId id="391"/>
          </p14:sldIdLst>
        </p14:section>
        <p14:section name="Wrap-up" id="{67C30F61-D2D0-4A39-ADC4-1A211A914341}">
          <p14:sldIdLst>
            <p14:sldId id="332"/>
            <p14:sldId id="3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8A0000"/>
    <a:srgbClr val="C41230"/>
    <a:srgbClr val="FF66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78378" autoAdjust="0"/>
  </p:normalViewPr>
  <p:slideViewPr>
    <p:cSldViewPr snapToGrid="0">
      <p:cViewPr varScale="1">
        <p:scale>
          <a:sx n="128" d="100"/>
          <a:sy n="128" d="100"/>
        </p:scale>
        <p:origin x="3828" y="138"/>
      </p:cViewPr>
      <p:guideLst/>
    </p:cSldViewPr>
  </p:slideViewPr>
  <p:outlineViewPr>
    <p:cViewPr>
      <p:scale>
        <a:sx n="33" d="100"/>
        <a:sy n="33" d="100"/>
      </p:scale>
      <p:origin x="0" y="-3066"/>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121" d="100"/>
          <a:sy n="121" d="100"/>
        </p:scale>
        <p:origin x="766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543E30-EA61-4DBE-860E-FDFF05332259}"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0474D1A2-AFA7-4887-8425-861F7FDAF076}">
      <dgm:prSet phldrT="[Text]"/>
      <dgm:spPr/>
      <dgm:t>
        <a:bodyPr/>
        <a:lstStyle/>
        <a:p>
          <a:r>
            <a:rPr lang="en-US" dirty="0"/>
            <a:t>Professional tone</a:t>
          </a:r>
        </a:p>
      </dgm:t>
    </dgm:pt>
    <dgm:pt modelId="{A1FF6244-4E78-4AB1-BA22-A79442FE2BDE}" type="parTrans" cxnId="{3ADC3978-1B52-4472-9517-74FEDD1B6148}">
      <dgm:prSet/>
      <dgm:spPr/>
      <dgm:t>
        <a:bodyPr/>
        <a:lstStyle/>
        <a:p>
          <a:endParaRPr lang="en-US"/>
        </a:p>
      </dgm:t>
    </dgm:pt>
    <dgm:pt modelId="{72DA2CC3-CA27-4A4B-B0B8-E33433D8B19B}" type="sibTrans" cxnId="{3ADC3978-1B52-4472-9517-74FEDD1B6148}">
      <dgm:prSet/>
      <dgm:spPr/>
      <dgm:t>
        <a:bodyPr/>
        <a:lstStyle/>
        <a:p>
          <a:endParaRPr lang="en-US"/>
        </a:p>
      </dgm:t>
    </dgm:pt>
    <dgm:pt modelId="{6EBA6263-57B9-487E-B390-26C8B70B65CE}">
      <dgm:prSet/>
      <dgm:spPr/>
      <dgm:t>
        <a:bodyPr/>
        <a:lstStyle/>
        <a:p>
          <a:r>
            <a:rPr lang="en-US" dirty="0"/>
            <a:t>Professional language</a:t>
          </a:r>
        </a:p>
      </dgm:t>
    </dgm:pt>
    <dgm:pt modelId="{69197FD0-1505-47F5-B309-94F4D12996F7}" type="parTrans" cxnId="{76D66F52-404A-4225-B42B-EE9B1FDF1A8C}">
      <dgm:prSet/>
      <dgm:spPr/>
      <dgm:t>
        <a:bodyPr/>
        <a:lstStyle/>
        <a:p>
          <a:endParaRPr lang="en-US"/>
        </a:p>
      </dgm:t>
    </dgm:pt>
    <dgm:pt modelId="{CA90AD96-D58C-4555-9649-23379545EE5E}" type="sibTrans" cxnId="{76D66F52-404A-4225-B42B-EE9B1FDF1A8C}">
      <dgm:prSet/>
      <dgm:spPr/>
      <dgm:t>
        <a:bodyPr/>
        <a:lstStyle/>
        <a:p>
          <a:endParaRPr lang="en-US"/>
        </a:p>
      </dgm:t>
    </dgm:pt>
    <dgm:pt modelId="{2E7219D0-F955-4FC0-95B2-3FF430F14BF2}">
      <dgm:prSet/>
      <dgm:spPr/>
      <dgm:t>
        <a:bodyPr/>
        <a:lstStyle/>
        <a:p>
          <a:r>
            <a:rPr lang="en-US"/>
            <a:t>Professional formatting</a:t>
          </a:r>
          <a:endParaRPr lang="en-US" dirty="0"/>
        </a:p>
      </dgm:t>
    </dgm:pt>
    <dgm:pt modelId="{9CBF941F-E77A-4476-91AA-D8F69D767592}" type="parTrans" cxnId="{D7E3E7B9-0EF4-4584-8FC6-384A88A59876}">
      <dgm:prSet/>
      <dgm:spPr/>
      <dgm:t>
        <a:bodyPr/>
        <a:lstStyle/>
        <a:p>
          <a:endParaRPr lang="en-US"/>
        </a:p>
      </dgm:t>
    </dgm:pt>
    <dgm:pt modelId="{C8563F57-87A2-45C5-B610-3BF019D76A1C}" type="sibTrans" cxnId="{D7E3E7B9-0EF4-4584-8FC6-384A88A59876}">
      <dgm:prSet/>
      <dgm:spPr/>
      <dgm:t>
        <a:bodyPr/>
        <a:lstStyle/>
        <a:p>
          <a:endParaRPr lang="en-US"/>
        </a:p>
      </dgm:t>
    </dgm:pt>
    <dgm:pt modelId="{57559FE5-08E7-4857-AAEC-842A447FCCD2}" type="pres">
      <dgm:prSet presAssocID="{48543E30-EA61-4DBE-860E-FDFF05332259}" presName="Name0" presStyleCnt="0">
        <dgm:presLayoutVars>
          <dgm:dir/>
        </dgm:presLayoutVars>
      </dgm:prSet>
      <dgm:spPr/>
    </dgm:pt>
    <dgm:pt modelId="{95AD5C7D-1E48-4A3C-9018-E121BDEAF814}" type="pres">
      <dgm:prSet presAssocID="{0474D1A2-AFA7-4887-8425-861F7FDAF076}" presName="noChildren" presStyleCnt="0"/>
      <dgm:spPr/>
    </dgm:pt>
    <dgm:pt modelId="{EDFA9D4F-BECB-4BDF-810D-B021142774CA}" type="pres">
      <dgm:prSet presAssocID="{0474D1A2-AFA7-4887-8425-861F7FDAF076}" presName="gap" presStyleCnt="0"/>
      <dgm:spPr/>
    </dgm:pt>
    <dgm:pt modelId="{79278D3C-6310-4F29-97FD-42D5495BD884}" type="pres">
      <dgm:prSet presAssocID="{0474D1A2-AFA7-4887-8425-861F7FDAF076}" presName="medCircle2" presStyleLbl="vennNode1" presStyleIdx="0" presStyleCnt="3"/>
      <dgm:spPr/>
    </dgm:pt>
    <dgm:pt modelId="{D3C2614F-C0EB-4893-9E91-F6EBB3C63A7F}" type="pres">
      <dgm:prSet presAssocID="{0474D1A2-AFA7-4887-8425-861F7FDAF076}" presName="txLvlOnly1" presStyleLbl="revTx" presStyleIdx="0" presStyleCnt="3"/>
      <dgm:spPr/>
    </dgm:pt>
    <dgm:pt modelId="{E21EA496-A4E1-4BE9-8A1C-E3918B7B639C}" type="pres">
      <dgm:prSet presAssocID="{6EBA6263-57B9-487E-B390-26C8B70B65CE}" presName="noChildren" presStyleCnt="0"/>
      <dgm:spPr/>
    </dgm:pt>
    <dgm:pt modelId="{08BBDF84-8138-4861-983C-A2C69C1703C9}" type="pres">
      <dgm:prSet presAssocID="{6EBA6263-57B9-487E-B390-26C8B70B65CE}" presName="gap" presStyleCnt="0"/>
      <dgm:spPr/>
    </dgm:pt>
    <dgm:pt modelId="{59F5DFEC-9EA1-491E-92BF-F6B7A695DE2A}" type="pres">
      <dgm:prSet presAssocID="{6EBA6263-57B9-487E-B390-26C8B70B65CE}" presName="medCircle2" presStyleLbl="vennNode1" presStyleIdx="1" presStyleCnt="3"/>
      <dgm:spPr/>
    </dgm:pt>
    <dgm:pt modelId="{34FF17D6-2274-48F4-8671-FC635CC8FB69}" type="pres">
      <dgm:prSet presAssocID="{6EBA6263-57B9-487E-B390-26C8B70B65CE}" presName="txLvlOnly1" presStyleLbl="revTx" presStyleIdx="1" presStyleCnt="3"/>
      <dgm:spPr/>
    </dgm:pt>
    <dgm:pt modelId="{43BF719E-36A8-4E35-AC2F-6F8C908F7C51}" type="pres">
      <dgm:prSet presAssocID="{2E7219D0-F955-4FC0-95B2-3FF430F14BF2}" presName="noChildren" presStyleCnt="0"/>
      <dgm:spPr/>
    </dgm:pt>
    <dgm:pt modelId="{183558C9-9B88-4523-BD42-F3C163625798}" type="pres">
      <dgm:prSet presAssocID="{2E7219D0-F955-4FC0-95B2-3FF430F14BF2}" presName="gap" presStyleCnt="0"/>
      <dgm:spPr/>
    </dgm:pt>
    <dgm:pt modelId="{EF348A0A-E6E1-4BB1-A399-95C60C04DD46}" type="pres">
      <dgm:prSet presAssocID="{2E7219D0-F955-4FC0-95B2-3FF430F14BF2}" presName="medCircle2" presStyleLbl="vennNode1" presStyleIdx="2" presStyleCnt="3"/>
      <dgm:spPr/>
    </dgm:pt>
    <dgm:pt modelId="{F1B1A013-2BC7-4ADC-83A9-00042A037ABA}" type="pres">
      <dgm:prSet presAssocID="{2E7219D0-F955-4FC0-95B2-3FF430F14BF2}" presName="txLvlOnly1" presStyleLbl="revTx" presStyleIdx="2" presStyleCnt="3"/>
      <dgm:spPr/>
    </dgm:pt>
  </dgm:ptLst>
  <dgm:cxnLst>
    <dgm:cxn modelId="{83235F41-89C9-4AD4-AD30-2C92C5502E1F}" type="presOf" srcId="{2E7219D0-F955-4FC0-95B2-3FF430F14BF2}" destId="{F1B1A013-2BC7-4ADC-83A9-00042A037ABA}" srcOrd="0" destOrd="0" presId="urn:microsoft.com/office/officeart/2008/layout/VerticalCircleList"/>
    <dgm:cxn modelId="{76D66F52-404A-4225-B42B-EE9B1FDF1A8C}" srcId="{48543E30-EA61-4DBE-860E-FDFF05332259}" destId="{6EBA6263-57B9-487E-B390-26C8B70B65CE}" srcOrd="1" destOrd="0" parTransId="{69197FD0-1505-47F5-B309-94F4D12996F7}" sibTransId="{CA90AD96-D58C-4555-9649-23379545EE5E}"/>
    <dgm:cxn modelId="{3ADC3978-1B52-4472-9517-74FEDD1B6148}" srcId="{48543E30-EA61-4DBE-860E-FDFF05332259}" destId="{0474D1A2-AFA7-4887-8425-861F7FDAF076}" srcOrd="0" destOrd="0" parTransId="{A1FF6244-4E78-4AB1-BA22-A79442FE2BDE}" sibTransId="{72DA2CC3-CA27-4A4B-B0B8-E33433D8B19B}"/>
    <dgm:cxn modelId="{615F7D91-88C6-4DF8-9B94-DD447EC962E2}" type="presOf" srcId="{6EBA6263-57B9-487E-B390-26C8B70B65CE}" destId="{34FF17D6-2274-48F4-8671-FC635CC8FB69}" srcOrd="0" destOrd="0" presId="urn:microsoft.com/office/officeart/2008/layout/VerticalCircleList"/>
    <dgm:cxn modelId="{F732CD9A-5C01-4851-B930-950FD3F8075A}" type="presOf" srcId="{48543E30-EA61-4DBE-860E-FDFF05332259}" destId="{57559FE5-08E7-4857-AAEC-842A447FCCD2}" srcOrd="0" destOrd="0" presId="urn:microsoft.com/office/officeart/2008/layout/VerticalCircleList"/>
    <dgm:cxn modelId="{D7E3E7B9-0EF4-4584-8FC6-384A88A59876}" srcId="{48543E30-EA61-4DBE-860E-FDFF05332259}" destId="{2E7219D0-F955-4FC0-95B2-3FF430F14BF2}" srcOrd="2" destOrd="0" parTransId="{9CBF941F-E77A-4476-91AA-D8F69D767592}" sibTransId="{C8563F57-87A2-45C5-B610-3BF019D76A1C}"/>
    <dgm:cxn modelId="{E265D8CD-1409-4D65-B194-C2EF6F50CD63}" type="presOf" srcId="{0474D1A2-AFA7-4887-8425-861F7FDAF076}" destId="{D3C2614F-C0EB-4893-9E91-F6EBB3C63A7F}" srcOrd="0" destOrd="0" presId="urn:microsoft.com/office/officeart/2008/layout/VerticalCircleList"/>
    <dgm:cxn modelId="{F4926D74-0AC5-4D65-B138-A9184CA22A38}" type="presParOf" srcId="{57559FE5-08E7-4857-AAEC-842A447FCCD2}" destId="{95AD5C7D-1E48-4A3C-9018-E121BDEAF814}" srcOrd="0" destOrd="0" presId="urn:microsoft.com/office/officeart/2008/layout/VerticalCircleList"/>
    <dgm:cxn modelId="{38DF2FAF-F0CD-48A4-B018-5475B6E4D49F}" type="presParOf" srcId="{95AD5C7D-1E48-4A3C-9018-E121BDEAF814}" destId="{EDFA9D4F-BECB-4BDF-810D-B021142774CA}" srcOrd="0" destOrd="0" presId="urn:microsoft.com/office/officeart/2008/layout/VerticalCircleList"/>
    <dgm:cxn modelId="{57DB1C14-B79A-4798-AB3F-4DF53676E2F0}" type="presParOf" srcId="{95AD5C7D-1E48-4A3C-9018-E121BDEAF814}" destId="{79278D3C-6310-4F29-97FD-42D5495BD884}" srcOrd="1" destOrd="0" presId="urn:microsoft.com/office/officeart/2008/layout/VerticalCircleList"/>
    <dgm:cxn modelId="{1CB266B6-308F-4BD2-BFF7-39F032284AE6}" type="presParOf" srcId="{95AD5C7D-1E48-4A3C-9018-E121BDEAF814}" destId="{D3C2614F-C0EB-4893-9E91-F6EBB3C63A7F}" srcOrd="2" destOrd="0" presId="urn:microsoft.com/office/officeart/2008/layout/VerticalCircleList"/>
    <dgm:cxn modelId="{4377EAB1-E38B-4FA7-A046-BA6EE46D510B}" type="presParOf" srcId="{57559FE5-08E7-4857-AAEC-842A447FCCD2}" destId="{E21EA496-A4E1-4BE9-8A1C-E3918B7B639C}" srcOrd="1" destOrd="0" presId="urn:microsoft.com/office/officeart/2008/layout/VerticalCircleList"/>
    <dgm:cxn modelId="{BF1E3A3C-6145-47B7-AF33-26FD0DBA6C8B}" type="presParOf" srcId="{E21EA496-A4E1-4BE9-8A1C-E3918B7B639C}" destId="{08BBDF84-8138-4861-983C-A2C69C1703C9}" srcOrd="0" destOrd="0" presId="urn:microsoft.com/office/officeart/2008/layout/VerticalCircleList"/>
    <dgm:cxn modelId="{781B1823-DBFC-4600-A819-476F2BA34B2A}" type="presParOf" srcId="{E21EA496-A4E1-4BE9-8A1C-E3918B7B639C}" destId="{59F5DFEC-9EA1-491E-92BF-F6B7A695DE2A}" srcOrd="1" destOrd="0" presId="urn:microsoft.com/office/officeart/2008/layout/VerticalCircleList"/>
    <dgm:cxn modelId="{27202B30-D851-49E3-B9AB-B4C789ECCA43}" type="presParOf" srcId="{E21EA496-A4E1-4BE9-8A1C-E3918B7B639C}" destId="{34FF17D6-2274-48F4-8671-FC635CC8FB69}" srcOrd="2" destOrd="0" presId="urn:microsoft.com/office/officeart/2008/layout/VerticalCircleList"/>
    <dgm:cxn modelId="{F838FF75-48E0-4AC3-951A-BBC7BA06A6C0}" type="presParOf" srcId="{57559FE5-08E7-4857-AAEC-842A447FCCD2}" destId="{43BF719E-36A8-4E35-AC2F-6F8C908F7C51}" srcOrd="2" destOrd="0" presId="urn:microsoft.com/office/officeart/2008/layout/VerticalCircleList"/>
    <dgm:cxn modelId="{1066A8E7-7FE9-44FD-AE40-F6F0E666C31D}" type="presParOf" srcId="{43BF719E-36A8-4E35-AC2F-6F8C908F7C51}" destId="{183558C9-9B88-4523-BD42-F3C163625798}" srcOrd="0" destOrd="0" presId="urn:microsoft.com/office/officeart/2008/layout/VerticalCircleList"/>
    <dgm:cxn modelId="{FBF4BC50-F1F0-42A3-AB8A-8D92E3F8A1C5}" type="presParOf" srcId="{43BF719E-36A8-4E35-AC2F-6F8C908F7C51}" destId="{EF348A0A-E6E1-4BB1-A399-95C60C04DD46}" srcOrd="1" destOrd="0" presId="urn:microsoft.com/office/officeart/2008/layout/VerticalCircleList"/>
    <dgm:cxn modelId="{854BBD85-E90E-444E-8C27-C4F9BF46C41B}" type="presParOf" srcId="{43BF719E-36A8-4E35-AC2F-6F8C908F7C51}" destId="{F1B1A013-2BC7-4ADC-83A9-00042A037ABA}"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543E30-EA61-4DBE-860E-FDFF05332259}"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0474D1A2-AFA7-4887-8425-861F7FDAF076}">
      <dgm:prSet phldrT="[Text]"/>
      <dgm:spPr/>
      <dgm:t>
        <a:bodyPr/>
        <a:lstStyle/>
        <a:p>
          <a:r>
            <a:rPr lang="en-US" dirty="0"/>
            <a:t>Don’t over-sell yourself</a:t>
          </a:r>
        </a:p>
      </dgm:t>
    </dgm:pt>
    <dgm:pt modelId="{A1FF6244-4E78-4AB1-BA22-A79442FE2BDE}" type="parTrans" cxnId="{3ADC3978-1B52-4472-9517-74FEDD1B6148}">
      <dgm:prSet/>
      <dgm:spPr/>
      <dgm:t>
        <a:bodyPr/>
        <a:lstStyle/>
        <a:p>
          <a:endParaRPr lang="en-US"/>
        </a:p>
      </dgm:t>
    </dgm:pt>
    <dgm:pt modelId="{72DA2CC3-CA27-4A4B-B0B8-E33433D8B19B}" type="sibTrans" cxnId="{3ADC3978-1B52-4472-9517-74FEDD1B6148}">
      <dgm:prSet/>
      <dgm:spPr/>
      <dgm:t>
        <a:bodyPr/>
        <a:lstStyle/>
        <a:p>
          <a:endParaRPr lang="en-US"/>
        </a:p>
      </dgm:t>
    </dgm:pt>
    <dgm:pt modelId="{6EBA6263-57B9-487E-B390-26C8B70B65CE}">
      <dgm:prSet/>
      <dgm:spPr/>
      <dgm:t>
        <a:bodyPr/>
        <a:lstStyle/>
        <a:p>
          <a:r>
            <a:rPr lang="en-US" dirty="0"/>
            <a:t>Don’t </a:t>
          </a:r>
          <a:r>
            <a:rPr lang="en-US" b="1" dirty="0">
              <a:solidFill>
                <a:schemeClr val="accent5">
                  <a:lumMod val="75000"/>
                </a:schemeClr>
              </a:solidFill>
            </a:rPr>
            <a:t>under-sell</a:t>
          </a:r>
          <a:r>
            <a:rPr lang="en-US" b="1" dirty="0"/>
            <a:t> </a:t>
          </a:r>
          <a:r>
            <a:rPr lang="en-US" b="0" dirty="0"/>
            <a:t>yourself</a:t>
          </a:r>
        </a:p>
      </dgm:t>
    </dgm:pt>
    <dgm:pt modelId="{69197FD0-1505-47F5-B309-94F4D12996F7}" type="parTrans" cxnId="{76D66F52-404A-4225-B42B-EE9B1FDF1A8C}">
      <dgm:prSet/>
      <dgm:spPr/>
      <dgm:t>
        <a:bodyPr/>
        <a:lstStyle/>
        <a:p>
          <a:endParaRPr lang="en-US"/>
        </a:p>
      </dgm:t>
    </dgm:pt>
    <dgm:pt modelId="{CA90AD96-D58C-4555-9649-23379545EE5E}" type="sibTrans" cxnId="{76D66F52-404A-4225-B42B-EE9B1FDF1A8C}">
      <dgm:prSet/>
      <dgm:spPr/>
      <dgm:t>
        <a:bodyPr/>
        <a:lstStyle/>
        <a:p>
          <a:endParaRPr lang="en-US"/>
        </a:p>
      </dgm:t>
    </dgm:pt>
    <dgm:pt modelId="{2E7219D0-F955-4FC0-95B2-3FF430F14BF2}">
      <dgm:prSet/>
      <dgm:spPr/>
      <dgm:t>
        <a:bodyPr/>
        <a:lstStyle/>
        <a:p>
          <a:r>
            <a:rPr lang="en-US" dirty="0"/>
            <a:t>Don’t hide your personality</a:t>
          </a:r>
        </a:p>
      </dgm:t>
    </dgm:pt>
    <dgm:pt modelId="{9CBF941F-E77A-4476-91AA-D8F69D767592}" type="parTrans" cxnId="{D7E3E7B9-0EF4-4584-8FC6-384A88A59876}">
      <dgm:prSet/>
      <dgm:spPr/>
      <dgm:t>
        <a:bodyPr/>
        <a:lstStyle/>
        <a:p>
          <a:endParaRPr lang="en-US"/>
        </a:p>
      </dgm:t>
    </dgm:pt>
    <dgm:pt modelId="{C8563F57-87A2-45C5-B610-3BF019D76A1C}" type="sibTrans" cxnId="{D7E3E7B9-0EF4-4584-8FC6-384A88A59876}">
      <dgm:prSet/>
      <dgm:spPr/>
      <dgm:t>
        <a:bodyPr/>
        <a:lstStyle/>
        <a:p>
          <a:endParaRPr lang="en-US"/>
        </a:p>
      </dgm:t>
    </dgm:pt>
    <dgm:pt modelId="{57559FE5-08E7-4857-AAEC-842A447FCCD2}" type="pres">
      <dgm:prSet presAssocID="{48543E30-EA61-4DBE-860E-FDFF05332259}" presName="Name0" presStyleCnt="0">
        <dgm:presLayoutVars>
          <dgm:dir/>
        </dgm:presLayoutVars>
      </dgm:prSet>
      <dgm:spPr/>
    </dgm:pt>
    <dgm:pt modelId="{95AD5C7D-1E48-4A3C-9018-E121BDEAF814}" type="pres">
      <dgm:prSet presAssocID="{0474D1A2-AFA7-4887-8425-861F7FDAF076}" presName="noChildren" presStyleCnt="0"/>
      <dgm:spPr/>
    </dgm:pt>
    <dgm:pt modelId="{EDFA9D4F-BECB-4BDF-810D-B021142774CA}" type="pres">
      <dgm:prSet presAssocID="{0474D1A2-AFA7-4887-8425-861F7FDAF076}" presName="gap" presStyleCnt="0"/>
      <dgm:spPr/>
    </dgm:pt>
    <dgm:pt modelId="{79278D3C-6310-4F29-97FD-42D5495BD884}" type="pres">
      <dgm:prSet presAssocID="{0474D1A2-AFA7-4887-8425-861F7FDAF076}" presName="medCircle2" presStyleLbl="vennNode1" presStyleIdx="0" presStyleCnt="3"/>
      <dgm:spPr/>
    </dgm:pt>
    <dgm:pt modelId="{D3C2614F-C0EB-4893-9E91-F6EBB3C63A7F}" type="pres">
      <dgm:prSet presAssocID="{0474D1A2-AFA7-4887-8425-861F7FDAF076}" presName="txLvlOnly1" presStyleLbl="revTx" presStyleIdx="0" presStyleCnt="3"/>
      <dgm:spPr/>
    </dgm:pt>
    <dgm:pt modelId="{E21EA496-A4E1-4BE9-8A1C-E3918B7B639C}" type="pres">
      <dgm:prSet presAssocID="{6EBA6263-57B9-487E-B390-26C8B70B65CE}" presName="noChildren" presStyleCnt="0"/>
      <dgm:spPr/>
    </dgm:pt>
    <dgm:pt modelId="{08BBDF84-8138-4861-983C-A2C69C1703C9}" type="pres">
      <dgm:prSet presAssocID="{6EBA6263-57B9-487E-B390-26C8B70B65CE}" presName="gap" presStyleCnt="0"/>
      <dgm:spPr/>
    </dgm:pt>
    <dgm:pt modelId="{59F5DFEC-9EA1-491E-92BF-F6B7A695DE2A}" type="pres">
      <dgm:prSet presAssocID="{6EBA6263-57B9-487E-B390-26C8B70B65CE}" presName="medCircle2" presStyleLbl="vennNode1" presStyleIdx="1" presStyleCnt="3"/>
      <dgm:spPr/>
    </dgm:pt>
    <dgm:pt modelId="{34FF17D6-2274-48F4-8671-FC635CC8FB69}" type="pres">
      <dgm:prSet presAssocID="{6EBA6263-57B9-487E-B390-26C8B70B65CE}" presName="txLvlOnly1" presStyleLbl="revTx" presStyleIdx="1" presStyleCnt="3"/>
      <dgm:spPr/>
    </dgm:pt>
    <dgm:pt modelId="{43BF719E-36A8-4E35-AC2F-6F8C908F7C51}" type="pres">
      <dgm:prSet presAssocID="{2E7219D0-F955-4FC0-95B2-3FF430F14BF2}" presName="noChildren" presStyleCnt="0"/>
      <dgm:spPr/>
    </dgm:pt>
    <dgm:pt modelId="{183558C9-9B88-4523-BD42-F3C163625798}" type="pres">
      <dgm:prSet presAssocID="{2E7219D0-F955-4FC0-95B2-3FF430F14BF2}" presName="gap" presStyleCnt="0"/>
      <dgm:spPr/>
    </dgm:pt>
    <dgm:pt modelId="{EF348A0A-E6E1-4BB1-A399-95C60C04DD46}" type="pres">
      <dgm:prSet presAssocID="{2E7219D0-F955-4FC0-95B2-3FF430F14BF2}" presName="medCircle2" presStyleLbl="vennNode1" presStyleIdx="2" presStyleCnt="3"/>
      <dgm:spPr/>
    </dgm:pt>
    <dgm:pt modelId="{F1B1A013-2BC7-4ADC-83A9-00042A037ABA}" type="pres">
      <dgm:prSet presAssocID="{2E7219D0-F955-4FC0-95B2-3FF430F14BF2}" presName="txLvlOnly1" presStyleLbl="revTx" presStyleIdx="2" presStyleCnt="3"/>
      <dgm:spPr/>
    </dgm:pt>
  </dgm:ptLst>
  <dgm:cxnLst>
    <dgm:cxn modelId="{83235F41-89C9-4AD4-AD30-2C92C5502E1F}" type="presOf" srcId="{2E7219D0-F955-4FC0-95B2-3FF430F14BF2}" destId="{F1B1A013-2BC7-4ADC-83A9-00042A037ABA}" srcOrd="0" destOrd="0" presId="urn:microsoft.com/office/officeart/2008/layout/VerticalCircleList"/>
    <dgm:cxn modelId="{76D66F52-404A-4225-B42B-EE9B1FDF1A8C}" srcId="{48543E30-EA61-4DBE-860E-FDFF05332259}" destId="{6EBA6263-57B9-487E-B390-26C8B70B65CE}" srcOrd="1" destOrd="0" parTransId="{69197FD0-1505-47F5-B309-94F4D12996F7}" sibTransId="{CA90AD96-D58C-4555-9649-23379545EE5E}"/>
    <dgm:cxn modelId="{3ADC3978-1B52-4472-9517-74FEDD1B6148}" srcId="{48543E30-EA61-4DBE-860E-FDFF05332259}" destId="{0474D1A2-AFA7-4887-8425-861F7FDAF076}" srcOrd="0" destOrd="0" parTransId="{A1FF6244-4E78-4AB1-BA22-A79442FE2BDE}" sibTransId="{72DA2CC3-CA27-4A4B-B0B8-E33433D8B19B}"/>
    <dgm:cxn modelId="{615F7D91-88C6-4DF8-9B94-DD447EC962E2}" type="presOf" srcId="{6EBA6263-57B9-487E-B390-26C8B70B65CE}" destId="{34FF17D6-2274-48F4-8671-FC635CC8FB69}" srcOrd="0" destOrd="0" presId="urn:microsoft.com/office/officeart/2008/layout/VerticalCircleList"/>
    <dgm:cxn modelId="{F732CD9A-5C01-4851-B930-950FD3F8075A}" type="presOf" srcId="{48543E30-EA61-4DBE-860E-FDFF05332259}" destId="{57559FE5-08E7-4857-AAEC-842A447FCCD2}" srcOrd="0" destOrd="0" presId="urn:microsoft.com/office/officeart/2008/layout/VerticalCircleList"/>
    <dgm:cxn modelId="{D7E3E7B9-0EF4-4584-8FC6-384A88A59876}" srcId="{48543E30-EA61-4DBE-860E-FDFF05332259}" destId="{2E7219D0-F955-4FC0-95B2-3FF430F14BF2}" srcOrd="2" destOrd="0" parTransId="{9CBF941F-E77A-4476-91AA-D8F69D767592}" sibTransId="{C8563F57-87A2-45C5-B610-3BF019D76A1C}"/>
    <dgm:cxn modelId="{E265D8CD-1409-4D65-B194-C2EF6F50CD63}" type="presOf" srcId="{0474D1A2-AFA7-4887-8425-861F7FDAF076}" destId="{D3C2614F-C0EB-4893-9E91-F6EBB3C63A7F}" srcOrd="0" destOrd="0" presId="urn:microsoft.com/office/officeart/2008/layout/VerticalCircleList"/>
    <dgm:cxn modelId="{F4926D74-0AC5-4D65-B138-A9184CA22A38}" type="presParOf" srcId="{57559FE5-08E7-4857-AAEC-842A447FCCD2}" destId="{95AD5C7D-1E48-4A3C-9018-E121BDEAF814}" srcOrd="0" destOrd="0" presId="urn:microsoft.com/office/officeart/2008/layout/VerticalCircleList"/>
    <dgm:cxn modelId="{38DF2FAF-F0CD-48A4-B018-5475B6E4D49F}" type="presParOf" srcId="{95AD5C7D-1E48-4A3C-9018-E121BDEAF814}" destId="{EDFA9D4F-BECB-4BDF-810D-B021142774CA}" srcOrd="0" destOrd="0" presId="urn:microsoft.com/office/officeart/2008/layout/VerticalCircleList"/>
    <dgm:cxn modelId="{57DB1C14-B79A-4798-AB3F-4DF53676E2F0}" type="presParOf" srcId="{95AD5C7D-1E48-4A3C-9018-E121BDEAF814}" destId="{79278D3C-6310-4F29-97FD-42D5495BD884}" srcOrd="1" destOrd="0" presId="urn:microsoft.com/office/officeart/2008/layout/VerticalCircleList"/>
    <dgm:cxn modelId="{1CB266B6-308F-4BD2-BFF7-39F032284AE6}" type="presParOf" srcId="{95AD5C7D-1E48-4A3C-9018-E121BDEAF814}" destId="{D3C2614F-C0EB-4893-9E91-F6EBB3C63A7F}" srcOrd="2" destOrd="0" presId="urn:microsoft.com/office/officeart/2008/layout/VerticalCircleList"/>
    <dgm:cxn modelId="{4377EAB1-E38B-4FA7-A046-BA6EE46D510B}" type="presParOf" srcId="{57559FE5-08E7-4857-AAEC-842A447FCCD2}" destId="{E21EA496-A4E1-4BE9-8A1C-E3918B7B639C}" srcOrd="1" destOrd="0" presId="urn:microsoft.com/office/officeart/2008/layout/VerticalCircleList"/>
    <dgm:cxn modelId="{BF1E3A3C-6145-47B7-AF33-26FD0DBA6C8B}" type="presParOf" srcId="{E21EA496-A4E1-4BE9-8A1C-E3918B7B639C}" destId="{08BBDF84-8138-4861-983C-A2C69C1703C9}" srcOrd="0" destOrd="0" presId="urn:microsoft.com/office/officeart/2008/layout/VerticalCircleList"/>
    <dgm:cxn modelId="{781B1823-DBFC-4600-A819-476F2BA34B2A}" type="presParOf" srcId="{E21EA496-A4E1-4BE9-8A1C-E3918B7B639C}" destId="{59F5DFEC-9EA1-491E-92BF-F6B7A695DE2A}" srcOrd="1" destOrd="0" presId="urn:microsoft.com/office/officeart/2008/layout/VerticalCircleList"/>
    <dgm:cxn modelId="{27202B30-D851-49E3-B9AB-B4C789ECCA43}" type="presParOf" srcId="{E21EA496-A4E1-4BE9-8A1C-E3918B7B639C}" destId="{34FF17D6-2274-48F4-8671-FC635CC8FB69}" srcOrd="2" destOrd="0" presId="urn:microsoft.com/office/officeart/2008/layout/VerticalCircleList"/>
    <dgm:cxn modelId="{F838FF75-48E0-4AC3-951A-BBC7BA06A6C0}" type="presParOf" srcId="{57559FE5-08E7-4857-AAEC-842A447FCCD2}" destId="{43BF719E-36A8-4E35-AC2F-6F8C908F7C51}" srcOrd="2" destOrd="0" presId="urn:microsoft.com/office/officeart/2008/layout/VerticalCircleList"/>
    <dgm:cxn modelId="{1066A8E7-7FE9-44FD-AE40-F6F0E666C31D}" type="presParOf" srcId="{43BF719E-36A8-4E35-AC2F-6F8C908F7C51}" destId="{183558C9-9B88-4523-BD42-F3C163625798}" srcOrd="0" destOrd="0" presId="urn:microsoft.com/office/officeart/2008/layout/VerticalCircleList"/>
    <dgm:cxn modelId="{FBF4BC50-F1F0-42A3-AB8A-8D92E3F8A1C5}" type="presParOf" srcId="{43BF719E-36A8-4E35-AC2F-6F8C908F7C51}" destId="{EF348A0A-E6E1-4BB1-A399-95C60C04DD46}" srcOrd="1" destOrd="0" presId="urn:microsoft.com/office/officeart/2008/layout/VerticalCircleList"/>
    <dgm:cxn modelId="{854BBD85-E90E-444E-8C27-C4F9BF46C41B}" type="presParOf" srcId="{43BF719E-36A8-4E35-AC2F-6F8C908F7C51}" destId="{F1B1A013-2BC7-4ADC-83A9-00042A037ABA}"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18BFBF-6D3F-42AE-B140-C325F2982BC6}" type="doc">
      <dgm:prSet loTypeId="urn:microsoft.com/office/officeart/2005/8/layout/pyramid3" loCatId="pyramid" qsTypeId="urn:microsoft.com/office/officeart/2005/8/quickstyle/simple1" qsCatId="simple" csTypeId="urn:microsoft.com/office/officeart/2005/8/colors/accent1_5" csCatId="accent1" phldr="1"/>
      <dgm:spPr/>
    </dgm:pt>
    <dgm:pt modelId="{A22AE04A-F174-4D1D-AE67-76792F785018}">
      <dgm:prSet phldrT="[Text]" custT="1"/>
      <dgm:spPr/>
      <dgm:t>
        <a:bodyPr/>
        <a:lstStyle/>
        <a:p>
          <a:r>
            <a:rPr lang="en-US" sz="4800" dirty="0">
              <a:solidFill>
                <a:schemeClr val="bg1"/>
              </a:solidFill>
            </a:rPr>
            <a:t>Most résumé-worthy</a:t>
          </a:r>
        </a:p>
      </dgm:t>
    </dgm:pt>
    <dgm:pt modelId="{F2FF0DB4-7564-423B-98FE-F655E18E759D}" type="parTrans" cxnId="{3683BEE2-3C1A-4715-80AA-BDD149ED9D65}">
      <dgm:prSet/>
      <dgm:spPr/>
      <dgm:t>
        <a:bodyPr/>
        <a:lstStyle/>
        <a:p>
          <a:endParaRPr lang="en-US"/>
        </a:p>
      </dgm:t>
    </dgm:pt>
    <dgm:pt modelId="{750BD530-6974-4A34-89E6-73EBD33DE221}" type="sibTrans" cxnId="{3683BEE2-3C1A-4715-80AA-BDD149ED9D65}">
      <dgm:prSet/>
      <dgm:spPr/>
      <dgm:t>
        <a:bodyPr/>
        <a:lstStyle/>
        <a:p>
          <a:endParaRPr lang="en-US"/>
        </a:p>
      </dgm:t>
    </dgm:pt>
    <dgm:pt modelId="{8AFF26E0-6E36-4CD6-8507-703203B5A2B5}">
      <dgm:prSet phldrT="[Text]"/>
      <dgm:spPr/>
      <dgm:t>
        <a:bodyPr/>
        <a:lstStyle/>
        <a:p>
          <a:r>
            <a:rPr lang="en-US" dirty="0">
              <a:solidFill>
                <a:schemeClr val="bg1"/>
              </a:solidFill>
            </a:rPr>
            <a:t>Important details</a:t>
          </a:r>
        </a:p>
      </dgm:t>
    </dgm:pt>
    <dgm:pt modelId="{952D4990-DA1C-4EC1-BE54-7CC6C3576108}" type="parTrans" cxnId="{4BB655D3-E362-47A4-A6D7-490753DDA137}">
      <dgm:prSet/>
      <dgm:spPr/>
      <dgm:t>
        <a:bodyPr/>
        <a:lstStyle/>
        <a:p>
          <a:endParaRPr lang="en-US"/>
        </a:p>
      </dgm:t>
    </dgm:pt>
    <dgm:pt modelId="{C3670008-D60D-4431-86D9-86F2C562145F}" type="sibTrans" cxnId="{4BB655D3-E362-47A4-A6D7-490753DDA137}">
      <dgm:prSet/>
      <dgm:spPr/>
      <dgm:t>
        <a:bodyPr/>
        <a:lstStyle/>
        <a:p>
          <a:endParaRPr lang="en-US"/>
        </a:p>
      </dgm:t>
    </dgm:pt>
    <dgm:pt modelId="{2F13973C-A611-4313-8F1D-61BCD0E4C265}">
      <dgm:prSet phldrT="[Text]" custT="1"/>
      <dgm:spPr/>
      <dgm:t>
        <a:bodyPr anchor="t"/>
        <a:lstStyle/>
        <a:p>
          <a:r>
            <a:rPr lang="en-US" sz="3000" dirty="0">
              <a:solidFill>
                <a:schemeClr val="bg1"/>
              </a:solidFill>
            </a:rPr>
            <a:t>Other info</a:t>
          </a:r>
        </a:p>
      </dgm:t>
    </dgm:pt>
    <dgm:pt modelId="{7C1AC23C-28FB-4C81-B2DF-550A43F823FF}" type="parTrans" cxnId="{4ABFDC60-62C2-4175-AFD2-4BA6D3FA1707}">
      <dgm:prSet/>
      <dgm:spPr/>
      <dgm:t>
        <a:bodyPr/>
        <a:lstStyle/>
        <a:p>
          <a:endParaRPr lang="en-US"/>
        </a:p>
      </dgm:t>
    </dgm:pt>
    <dgm:pt modelId="{93128974-34B0-456F-B668-08D5037A6C22}" type="sibTrans" cxnId="{4ABFDC60-62C2-4175-AFD2-4BA6D3FA1707}">
      <dgm:prSet/>
      <dgm:spPr/>
      <dgm:t>
        <a:bodyPr/>
        <a:lstStyle/>
        <a:p>
          <a:endParaRPr lang="en-US"/>
        </a:p>
      </dgm:t>
    </dgm:pt>
    <dgm:pt modelId="{6AA879E2-82CB-413D-B8C3-C4F3988C5295}">
      <dgm:prSet phldrT="[Text]"/>
      <dgm:spPr/>
      <dgm:t>
        <a:bodyPr/>
        <a:lstStyle/>
        <a:p>
          <a:r>
            <a:rPr lang="en-US" dirty="0"/>
            <a:t>Who</a:t>
          </a:r>
        </a:p>
      </dgm:t>
    </dgm:pt>
    <dgm:pt modelId="{77FBB136-0D59-4CAD-82E3-7797B99BB0D4}" type="parTrans" cxnId="{28EAF148-4BF5-4D82-AE83-AD61298F3ADF}">
      <dgm:prSet/>
      <dgm:spPr/>
      <dgm:t>
        <a:bodyPr/>
        <a:lstStyle/>
        <a:p>
          <a:endParaRPr lang="en-US"/>
        </a:p>
      </dgm:t>
    </dgm:pt>
    <dgm:pt modelId="{C1FB99F2-918B-4B3C-89C4-29D9A0E6D3AA}" type="sibTrans" cxnId="{28EAF148-4BF5-4D82-AE83-AD61298F3ADF}">
      <dgm:prSet/>
      <dgm:spPr/>
      <dgm:t>
        <a:bodyPr/>
        <a:lstStyle/>
        <a:p>
          <a:endParaRPr lang="en-US"/>
        </a:p>
      </dgm:t>
    </dgm:pt>
    <dgm:pt modelId="{1CE75C61-79BE-468F-8F7D-0496C507724E}">
      <dgm:prSet phldrT="[Text]"/>
      <dgm:spPr/>
      <dgm:t>
        <a:bodyPr/>
        <a:lstStyle/>
        <a:p>
          <a:r>
            <a:rPr lang="en-US" dirty="0"/>
            <a:t>What</a:t>
          </a:r>
        </a:p>
      </dgm:t>
    </dgm:pt>
    <dgm:pt modelId="{F81A59E5-D60D-40B4-9155-80FFA8EE55FB}" type="parTrans" cxnId="{0CE53884-D1E7-4A31-B95C-F2F30A32E6A2}">
      <dgm:prSet/>
      <dgm:spPr/>
      <dgm:t>
        <a:bodyPr/>
        <a:lstStyle/>
        <a:p>
          <a:endParaRPr lang="en-US"/>
        </a:p>
      </dgm:t>
    </dgm:pt>
    <dgm:pt modelId="{4865C591-6AB2-401E-A616-32ECB29575B3}" type="sibTrans" cxnId="{0CE53884-D1E7-4A31-B95C-F2F30A32E6A2}">
      <dgm:prSet/>
      <dgm:spPr/>
      <dgm:t>
        <a:bodyPr/>
        <a:lstStyle/>
        <a:p>
          <a:endParaRPr lang="en-US"/>
        </a:p>
      </dgm:t>
    </dgm:pt>
    <dgm:pt modelId="{0F89F6D4-C4DF-4611-ABAB-A6D39F324C67}">
      <dgm:prSet phldrT="[Text]"/>
      <dgm:spPr/>
      <dgm:t>
        <a:bodyPr/>
        <a:lstStyle/>
        <a:p>
          <a:r>
            <a:rPr lang="en-US" dirty="0"/>
            <a:t>When</a:t>
          </a:r>
        </a:p>
      </dgm:t>
    </dgm:pt>
    <dgm:pt modelId="{1E289507-72C0-4115-A8CA-AC934A183713}" type="parTrans" cxnId="{7FCF9A49-9427-4922-AB64-4664312D0D74}">
      <dgm:prSet/>
      <dgm:spPr/>
      <dgm:t>
        <a:bodyPr/>
        <a:lstStyle/>
        <a:p>
          <a:endParaRPr lang="en-US"/>
        </a:p>
      </dgm:t>
    </dgm:pt>
    <dgm:pt modelId="{CFAAACBF-6105-4855-A6D3-DA75E66F895A}" type="sibTrans" cxnId="{7FCF9A49-9427-4922-AB64-4664312D0D74}">
      <dgm:prSet/>
      <dgm:spPr/>
      <dgm:t>
        <a:bodyPr/>
        <a:lstStyle/>
        <a:p>
          <a:endParaRPr lang="en-US"/>
        </a:p>
      </dgm:t>
    </dgm:pt>
    <dgm:pt modelId="{610D42DE-7129-4132-ACF7-C5F9E9373E65}">
      <dgm:prSet phldrT="[Text]"/>
      <dgm:spPr/>
      <dgm:t>
        <a:bodyPr/>
        <a:lstStyle/>
        <a:p>
          <a:r>
            <a:rPr lang="en-US" dirty="0"/>
            <a:t>Where</a:t>
          </a:r>
        </a:p>
      </dgm:t>
    </dgm:pt>
    <dgm:pt modelId="{76AFC8AD-0735-4162-B49C-FB4AA5233C04}" type="parTrans" cxnId="{64173C43-55C8-4CDD-B911-BEFF97DE8FAF}">
      <dgm:prSet/>
      <dgm:spPr/>
      <dgm:t>
        <a:bodyPr/>
        <a:lstStyle/>
        <a:p>
          <a:endParaRPr lang="en-US"/>
        </a:p>
      </dgm:t>
    </dgm:pt>
    <dgm:pt modelId="{87CAC015-22D8-4455-9041-0306EBA0C3C8}" type="sibTrans" cxnId="{64173C43-55C8-4CDD-B911-BEFF97DE8FAF}">
      <dgm:prSet/>
      <dgm:spPr/>
      <dgm:t>
        <a:bodyPr/>
        <a:lstStyle/>
        <a:p>
          <a:endParaRPr lang="en-US"/>
        </a:p>
      </dgm:t>
    </dgm:pt>
    <dgm:pt modelId="{37F4B134-5E04-4954-B769-14D09E4E379B}">
      <dgm:prSet phldrT="[Text]"/>
      <dgm:spPr/>
      <dgm:t>
        <a:bodyPr/>
        <a:lstStyle/>
        <a:p>
          <a:r>
            <a:rPr lang="en-US" dirty="0"/>
            <a:t>Why</a:t>
          </a:r>
        </a:p>
      </dgm:t>
    </dgm:pt>
    <dgm:pt modelId="{6F5FB0E0-D363-41C7-BD2B-8F2506B65A1F}" type="parTrans" cxnId="{CAE36041-6E39-4DE0-9A8F-0F8817CD8368}">
      <dgm:prSet/>
      <dgm:spPr/>
      <dgm:t>
        <a:bodyPr/>
        <a:lstStyle/>
        <a:p>
          <a:endParaRPr lang="en-US"/>
        </a:p>
      </dgm:t>
    </dgm:pt>
    <dgm:pt modelId="{72925982-2EDD-4F28-BEAB-EF37F9624C69}" type="sibTrans" cxnId="{CAE36041-6E39-4DE0-9A8F-0F8817CD8368}">
      <dgm:prSet/>
      <dgm:spPr/>
      <dgm:t>
        <a:bodyPr/>
        <a:lstStyle/>
        <a:p>
          <a:endParaRPr lang="en-US"/>
        </a:p>
      </dgm:t>
    </dgm:pt>
    <dgm:pt modelId="{053A4744-89AC-4AFF-87CC-83A7869FBD14}">
      <dgm:prSet phldrT="[Text]"/>
      <dgm:spPr/>
      <dgm:t>
        <a:bodyPr/>
        <a:lstStyle/>
        <a:p>
          <a:r>
            <a:rPr lang="en-US" dirty="0"/>
            <a:t>Notable projects</a:t>
          </a:r>
        </a:p>
      </dgm:t>
    </dgm:pt>
    <dgm:pt modelId="{A9F5D966-8FCC-4F45-A845-1B701CAC409C}" type="parTrans" cxnId="{14EEEE13-8463-42AB-A3EC-861D6CA7B4AD}">
      <dgm:prSet/>
      <dgm:spPr/>
      <dgm:t>
        <a:bodyPr/>
        <a:lstStyle/>
        <a:p>
          <a:endParaRPr lang="en-US"/>
        </a:p>
      </dgm:t>
    </dgm:pt>
    <dgm:pt modelId="{FECB5CCF-D0B0-4B64-BA4F-53907F41FA32}" type="sibTrans" cxnId="{14EEEE13-8463-42AB-A3EC-861D6CA7B4AD}">
      <dgm:prSet/>
      <dgm:spPr/>
      <dgm:t>
        <a:bodyPr/>
        <a:lstStyle/>
        <a:p>
          <a:endParaRPr lang="en-US"/>
        </a:p>
      </dgm:t>
    </dgm:pt>
    <dgm:pt modelId="{AE8D6AE3-3A1A-4A5E-91B6-37EFB38DC2FE}">
      <dgm:prSet phldrT="[Text]"/>
      <dgm:spPr/>
      <dgm:t>
        <a:bodyPr/>
        <a:lstStyle/>
        <a:p>
          <a:r>
            <a:rPr lang="en-US" dirty="0"/>
            <a:t>Major accomplishments</a:t>
          </a:r>
        </a:p>
      </dgm:t>
    </dgm:pt>
    <dgm:pt modelId="{3CAEE8E1-3222-40BF-999A-8D53203A3596}" type="parTrans" cxnId="{08E1FFE0-449B-423E-8C94-3C7A2D0F2A98}">
      <dgm:prSet/>
      <dgm:spPr/>
      <dgm:t>
        <a:bodyPr/>
        <a:lstStyle/>
        <a:p>
          <a:endParaRPr lang="en-US"/>
        </a:p>
      </dgm:t>
    </dgm:pt>
    <dgm:pt modelId="{58DC9E58-46C8-4A82-8D7F-497AD47DE83F}" type="sibTrans" cxnId="{08E1FFE0-449B-423E-8C94-3C7A2D0F2A98}">
      <dgm:prSet/>
      <dgm:spPr/>
      <dgm:t>
        <a:bodyPr/>
        <a:lstStyle/>
        <a:p>
          <a:endParaRPr lang="en-US"/>
        </a:p>
      </dgm:t>
    </dgm:pt>
    <dgm:pt modelId="{E6053847-6B3B-439B-8ACB-71A99138E1C2}">
      <dgm:prSet phldrT="[Text]"/>
      <dgm:spPr/>
      <dgm:t>
        <a:bodyPr/>
        <a:lstStyle/>
        <a:p>
          <a:r>
            <a:rPr lang="en-US" dirty="0"/>
            <a:t>Current job information</a:t>
          </a:r>
        </a:p>
      </dgm:t>
    </dgm:pt>
    <dgm:pt modelId="{760ACF27-B7C6-4D37-9265-FFCBDD775749}" type="parTrans" cxnId="{96CD7B42-B02E-4932-ADA5-E051F202BC65}">
      <dgm:prSet/>
      <dgm:spPr/>
      <dgm:t>
        <a:bodyPr/>
        <a:lstStyle/>
        <a:p>
          <a:endParaRPr lang="en-US"/>
        </a:p>
      </dgm:t>
    </dgm:pt>
    <dgm:pt modelId="{348C28B7-F6A7-42DC-8846-A269064BE2E9}" type="sibTrans" cxnId="{96CD7B42-B02E-4932-ADA5-E051F202BC65}">
      <dgm:prSet/>
      <dgm:spPr/>
      <dgm:t>
        <a:bodyPr/>
        <a:lstStyle/>
        <a:p>
          <a:endParaRPr lang="en-US"/>
        </a:p>
      </dgm:t>
    </dgm:pt>
    <dgm:pt modelId="{EE36711F-D13C-44A3-98FA-5B10969943FF}">
      <dgm:prSet phldrT="[Text]"/>
      <dgm:spPr/>
      <dgm:t>
        <a:bodyPr/>
        <a:lstStyle/>
        <a:p>
          <a:r>
            <a:rPr lang="en-US" dirty="0"/>
            <a:t>Complete </a:t>
          </a:r>
          <a:r>
            <a:rPr lang="en-US" b="1" dirty="0"/>
            <a:t>relevant</a:t>
          </a:r>
          <a:r>
            <a:rPr lang="en-US" b="0" dirty="0"/>
            <a:t> work history</a:t>
          </a:r>
          <a:endParaRPr lang="en-US" dirty="0"/>
        </a:p>
      </dgm:t>
    </dgm:pt>
    <dgm:pt modelId="{14615B5E-5326-4F9A-A5F7-11E02BD4D979}" type="parTrans" cxnId="{1AD3CD71-CEBD-4584-9CFF-A82F3F38504A}">
      <dgm:prSet/>
      <dgm:spPr/>
      <dgm:t>
        <a:bodyPr/>
        <a:lstStyle/>
        <a:p>
          <a:endParaRPr lang="en-US"/>
        </a:p>
      </dgm:t>
    </dgm:pt>
    <dgm:pt modelId="{EA857E35-8528-40F5-8DBD-FEB20E99D9D3}" type="sibTrans" cxnId="{1AD3CD71-CEBD-4584-9CFF-A82F3F38504A}">
      <dgm:prSet/>
      <dgm:spPr/>
      <dgm:t>
        <a:bodyPr/>
        <a:lstStyle/>
        <a:p>
          <a:endParaRPr lang="en-US"/>
        </a:p>
      </dgm:t>
    </dgm:pt>
    <dgm:pt modelId="{C6541DFE-5311-4763-BADC-A970BCC54ADD}">
      <dgm:prSet phldrT="[Text]"/>
      <dgm:spPr/>
      <dgm:t>
        <a:bodyPr/>
        <a:lstStyle/>
        <a:p>
          <a:r>
            <a:rPr lang="en-US" dirty="0"/>
            <a:t>Additional details on notable projects</a:t>
          </a:r>
        </a:p>
      </dgm:t>
    </dgm:pt>
    <dgm:pt modelId="{CA725F13-2E96-47D8-801D-2444DC228F9E}" type="parTrans" cxnId="{E700B487-04F0-4605-ABC3-8AF549614892}">
      <dgm:prSet/>
      <dgm:spPr/>
      <dgm:t>
        <a:bodyPr/>
        <a:lstStyle/>
        <a:p>
          <a:endParaRPr lang="en-US"/>
        </a:p>
      </dgm:t>
    </dgm:pt>
    <dgm:pt modelId="{C8ECDD36-856C-476D-8F57-6EA6DA022D46}" type="sibTrans" cxnId="{E700B487-04F0-4605-ABC3-8AF549614892}">
      <dgm:prSet/>
      <dgm:spPr/>
      <dgm:t>
        <a:bodyPr/>
        <a:lstStyle/>
        <a:p>
          <a:endParaRPr lang="en-US"/>
        </a:p>
      </dgm:t>
    </dgm:pt>
    <dgm:pt modelId="{763F2972-E0C0-4BE4-95E4-0FE782500506}">
      <dgm:prSet phldrT="[Text]"/>
      <dgm:spPr/>
      <dgm:t>
        <a:bodyPr/>
        <a:lstStyle/>
        <a:p>
          <a:r>
            <a:rPr lang="en-US" dirty="0"/>
            <a:t>Education history</a:t>
          </a:r>
        </a:p>
      </dgm:t>
    </dgm:pt>
    <dgm:pt modelId="{6A6A0B59-BF58-4E9D-870C-3AAC6C65EB82}" type="parTrans" cxnId="{F85030E1-39E4-42C5-ABE0-397793A31B42}">
      <dgm:prSet/>
      <dgm:spPr/>
      <dgm:t>
        <a:bodyPr/>
        <a:lstStyle/>
        <a:p>
          <a:endParaRPr lang="en-US"/>
        </a:p>
      </dgm:t>
    </dgm:pt>
    <dgm:pt modelId="{F1BB6972-3C0F-4F24-92B2-237AC8457415}" type="sibTrans" cxnId="{F85030E1-39E4-42C5-ABE0-397793A31B42}">
      <dgm:prSet/>
      <dgm:spPr/>
      <dgm:t>
        <a:bodyPr/>
        <a:lstStyle/>
        <a:p>
          <a:endParaRPr lang="en-US"/>
        </a:p>
      </dgm:t>
    </dgm:pt>
    <dgm:pt modelId="{EF3B9B08-0B60-4F88-9294-29102A6B728A}" type="pres">
      <dgm:prSet presAssocID="{7718BFBF-6D3F-42AE-B140-C325F2982BC6}" presName="Name0" presStyleCnt="0">
        <dgm:presLayoutVars>
          <dgm:dir/>
          <dgm:animLvl val="lvl"/>
          <dgm:resizeHandles val="exact"/>
        </dgm:presLayoutVars>
      </dgm:prSet>
      <dgm:spPr/>
    </dgm:pt>
    <dgm:pt modelId="{1C2880C5-EA1D-4868-987D-9BAA345656E7}" type="pres">
      <dgm:prSet presAssocID="{A22AE04A-F174-4D1D-AE67-76792F785018}" presName="Name8" presStyleCnt="0"/>
      <dgm:spPr/>
    </dgm:pt>
    <dgm:pt modelId="{DFE5B91D-C487-4E99-A829-86D623FF5CD3}" type="pres">
      <dgm:prSet presAssocID="{A22AE04A-F174-4D1D-AE67-76792F785018}" presName="acctBkgd" presStyleLbl="alignAcc1" presStyleIdx="0" presStyleCnt="3"/>
      <dgm:spPr/>
    </dgm:pt>
    <dgm:pt modelId="{F6629DDF-C331-4851-8698-15A0B1DDBE0B}" type="pres">
      <dgm:prSet presAssocID="{A22AE04A-F174-4D1D-AE67-76792F785018}" presName="acctTx" presStyleLbl="alignAcc1" presStyleIdx="0" presStyleCnt="3">
        <dgm:presLayoutVars>
          <dgm:bulletEnabled val="1"/>
        </dgm:presLayoutVars>
      </dgm:prSet>
      <dgm:spPr/>
    </dgm:pt>
    <dgm:pt modelId="{8F139A00-E77C-4A51-AEBC-22EA51DD295C}" type="pres">
      <dgm:prSet presAssocID="{A22AE04A-F174-4D1D-AE67-76792F785018}" presName="level" presStyleLbl="node1" presStyleIdx="0" presStyleCnt="3">
        <dgm:presLayoutVars>
          <dgm:chMax val="1"/>
          <dgm:bulletEnabled val="1"/>
        </dgm:presLayoutVars>
      </dgm:prSet>
      <dgm:spPr/>
    </dgm:pt>
    <dgm:pt modelId="{BFF9FC62-E377-4000-86FA-6A1B3B481CDE}" type="pres">
      <dgm:prSet presAssocID="{A22AE04A-F174-4D1D-AE67-76792F785018}" presName="levelTx" presStyleLbl="revTx" presStyleIdx="0" presStyleCnt="0">
        <dgm:presLayoutVars>
          <dgm:chMax val="1"/>
          <dgm:bulletEnabled val="1"/>
        </dgm:presLayoutVars>
      </dgm:prSet>
      <dgm:spPr/>
    </dgm:pt>
    <dgm:pt modelId="{1CF6054E-DD4F-4FFC-9EE0-A89F1ACBBD55}" type="pres">
      <dgm:prSet presAssocID="{8AFF26E0-6E36-4CD6-8507-703203B5A2B5}" presName="Name8" presStyleCnt="0"/>
      <dgm:spPr/>
    </dgm:pt>
    <dgm:pt modelId="{E46945F1-36EE-4A32-B275-668F4E940A56}" type="pres">
      <dgm:prSet presAssocID="{8AFF26E0-6E36-4CD6-8507-703203B5A2B5}" presName="acctBkgd" presStyleLbl="alignAcc1" presStyleIdx="1" presStyleCnt="3"/>
      <dgm:spPr/>
    </dgm:pt>
    <dgm:pt modelId="{2145C52B-F0FE-4E23-AF5A-1A652FD8F2D4}" type="pres">
      <dgm:prSet presAssocID="{8AFF26E0-6E36-4CD6-8507-703203B5A2B5}" presName="acctTx" presStyleLbl="alignAcc1" presStyleIdx="1" presStyleCnt="3">
        <dgm:presLayoutVars>
          <dgm:bulletEnabled val="1"/>
        </dgm:presLayoutVars>
      </dgm:prSet>
      <dgm:spPr/>
    </dgm:pt>
    <dgm:pt modelId="{1719737D-3D16-4A70-8B53-3D233CAFF434}" type="pres">
      <dgm:prSet presAssocID="{8AFF26E0-6E36-4CD6-8507-703203B5A2B5}" presName="level" presStyleLbl="node1" presStyleIdx="1" presStyleCnt="3">
        <dgm:presLayoutVars>
          <dgm:chMax val="1"/>
          <dgm:bulletEnabled val="1"/>
        </dgm:presLayoutVars>
      </dgm:prSet>
      <dgm:spPr/>
    </dgm:pt>
    <dgm:pt modelId="{AC699FD0-5838-41FB-8BC4-4B73C2F70E2E}" type="pres">
      <dgm:prSet presAssocID="{8AFF26E0-6E36-4CD6-8507-703203B5A2B5}" presName="levelTx" presStyleLbl="revTx" presStyleIdx="0" presStyleCnt="0">
        <dgm:presLayoutVars>
          <dgm:chMax val="1"/>
          <dgm:bulletEnabled val="1"/>
        </dgm:presLayoutVars>
      </dgm:prSet>
      <dgm:spPr/>
    </dgm:pt>
    <dgm:pt modelId="{9C1F111D-CB39-45E9-9C01-273EFAF8F930}" type="pres">
      <dgm:prSet presAssocID="{2F13973C-A611-4313-8F1D-61BCD0E4C265}" presName="Name8" presStyleCnt="0"/>
      <dgm:spPr/>
    </dgm:pt>
    <dgm:pt modelId="{4948E03D-D825-4EFC-BEE1-8544D09ED2ED}" type="pres">
      <dgm:prSet presAssocID="{2F13973C-A611-4313-8F1D-61BCD0E4C265}" presName="acctBkgd" presStyleLbl="alignAcc1" presStyleIdx="2" presStyleCnt="3"/>
      <dgm:spPr/>
    </dgm:pt>
    <dgm:pt modelId="{391C37A4-4AD8-4F74-9D0E-8CEA1E5A07B1}" type="pres">
      <dgm:prSet presAssocID="{2F13973C-A611-4313-8F1D-61BCD0E4C265}" presName="acctTx" presStyleLbl="alignAcc1" presStyleIdx="2" presStyleCnt="3">
        <dgm:presLayoutVars>
          <dgm:bulletEnabled val="1"/>
        </dgm:presLayoutVars>
      </dgm:prSet>
      <dgm:spPr/>
    </dgm:pt>
    <dgm:pt modelId="{33EA25C2-4472-4BA8-B67D-BE3FE0FDC9A4}" type="pres">
      <dgm:prSet presAssocID="{2F13973C-A611-4313-8F1D-61BCD0E4C265}" presName="level" presStyleLbl="node1" presStyleIdx="2" presStyleCnt="3" custScaleY="74806">
        <dgm:presLayoutVars>
          <dgm:chMax val="1"/>
          <dgm:bulletEnabled val="1"/>
        </dgm:presLayoutVars>
      </dgm:prSet>
      <dgm:spPr/>
    </dgm:pt>
    <dgm:pt modelId="{21A2913C-E95E-4F48-86AF-702C3C35687F}" type="pres">
      <dgm:prSet presAssocID="{2F13973C-A611-4313-8F1D-61BCD0E4C265}" presName="levelTx" presStyleLbl="revTx" presStyleIdx="0" presStyleCnt="0">
        <dgm:presLayoutVars>
          <dgm:chMax val="1"/>
          <dgm:bulletEnabled val="1"/>
        </dgm:presLayoutVars>
      </dgm:prSet>
      <dgm:spPr/>
    </dgm:pt>
  </dgm:ptLst>
  <dgm:cxnLst>
    <dgm:cxn modelId="{5453C800-AA83-48AD-B18D-690CDDE6F6D4}" type="presOf" srcId="{0F89F6D4-C4DF-4611-ABAB-A6D39F324C67}" destId="{DFE5B91D-C487-4E99-A829-86D623FF5CD3}" srcOrd="0" destOrd="2" presId="urn:microsoft.com/office/officeart/2005/8/layout/pyramid3"/>
    <dgm:cxn modelId="{12BB7F08-232D-4999-A605-C8B5AA8B5E00}" type="presOf" srcId="{37F4B134-5E04-4954-B769-14D09E4E379B}" destId="{F6629DDF-C331-4851-8698-15A0B1DDBE0B}" srcOrd="1" destOrd="4" presId="urn:microsoft.com/office/officeart/2005/8/layout/pyramid3"/>
    <dgm:cxn modelId="{CFAF0B0F-79A4-47DA-8EA2-C4909C607E9E}" type="presOf" srcId="{2F13973C-A611-4313-8F1D-61BCD0E4C265}" destId="{33EA25C2-4472-4BA8-B67D-BE3FE0FDC9A4}" srcOrd="0" destOrd="0" presId="urn:microsoft.com/office/officeart/2005/8/layout/pyramid3"/>
    <dgm:cxn modelId="{0BC37510-46E7-4CEE-8045-B00ED198FC2F}" type="presOf" srcId="{0F89F6D4-C4DF-4611-ABAB-A6D39F324C67}" destId="{F6629DDF-C331-4851-8698-15A0B1DDBE0B}" srcOrd="1" destOrd="2" presId="urn:microsoft.com/office/officeart/2005/8/layout/pyramid3"/>
    <dgm:cxn modelId="{A604FE12-E773-44C2-A9FE-65E68C1BE8F3}" type="presOf" srcId="{610D42DE-7129-4132-ACF7-C5F9E9373E65}" destId="{F6629DDF-C331-4851-8698-15A0B1DDBE0B}" srcOrd="1" destOrd="3" presId="urn:microsoft.com/office/officeart/2005/8/layout/pyramid3"/>
    <dgm:cxn modelId="{14EEEE13-8463-42AB-A3EC-861D6CA7B4AD}" srcId="{8AFF26E0-6E36-4CD6-8507-703203B5A2B5}" destId="{053A4744-89AC-4AFF-87CC-83A7869FBD14}" srcOrd="0" destOrd="0" parTransId="{A9F5D966-8FCC-4F45-A845-1B701CAC409C}" sibTransId="{FECB5CCF-D0B0-4B64-BA4F-53907F41FA32}"/>
    <dgm:cxn modelId="{8851921B-DE09-4607-8DC6-7A34AAE642F8}" type="presOf" srcId="{E6053847-6B3B-439B-8ACB-71A99138E1C2}" destId="{E46945F1-36EE-4A32-B275-668F4E940A56}" srcOrd="0" destOrd="2" presId="urn:microsoft.com/office/officeart/2005/8/layout/pyramid3"/>
    <dgm:cxn modelId="{75C6172E-5514-40B8-9CAF-A745472F9B3F}" type="presOf" srcId="{C6541DFE-5311-4763-BADC-A970BCC54ADD}" destId="{391C37A4-4AD8-4F74-9D0E-8CEA1E5A07B1}" srcOrd="1" destOrd="1" presId="urn:microsoft.com/office/officeart/2005/8/layout/pyramid3"/>
    <dgm:cxn modelId="{C16AFF3A-07E5-4143-9004-B33AC11F7BB6}" type="presOf" srcId="{610D42DE-7129-4132-ACF7-C5F9E9373E65}" destId="{DFE5B91D-C487-4E99-A829-86D623FF5CD3}" srcOrd="0" destOrd="3" presId="urn:microsoft.com/office/officeart/2005/8/layout/pyramid3"/>
    <dgm:cxn modelId="{8F85A03D-1E31-4214-9488-2AC6AEE21AEF}" type="presOf" srcId="{E6053847-6B3B-439B-8ACB-71A99138E1C2}" destId="{2145C52B-F0FE-4E23-AF5A-1A652FD8F2D4}" srcOrd="1" destOrd="2" presId="urn:microsoft.com/office/officeart/2005/8/layout/pyramid3"/>
    <dgm:cxn modelId="{4ABFDC60-62C2-4175-AFD2-4BA6D3FA1707}" srcId="{7718BFBF-6D3F-42AE-B140-C325F2982BC6}" destId="{2F13973C-A611-4313-8F1D-61BCD0E4C265}" srcOrd="2" destOrd="0" parTransId="{7C1AC23C-28FB-4C81-B2DF-550A43F823FF}" sibTransId="{93128974-34B0-456F-B668-08D5037A6C22}"/>
    <dgm:cxn modelId="{CAE36041-6E39-4DE0-9A8F-0F8817CD8368}" srcId="{A22AE04A-F174-4D1D-AE67-76792F785018}" destId="{37F4B134-5E04-4954-B769-14D09E4E379B}" srcOrd="4" destOrd="0" parTransId="{6F5FB0E0-D363-41C7-BD2B-8F2506B65A1F}" sibTransId="{72925982-2EDD-4F28-BEAB-EF37F9624C69}"/>
    <dgm:cxn modelId="{96CD7B42-B02E-4932-ADA5-E051F202BC65}" srcId="{8AFF26E0-6E36-4CD6-8507-703203B5A2B5}" destId="{E6053847-6B3B-439B-8ACB-71A99138E1C2}" srcOrd="2" destOrd="0" parTransId="{760ACF27-B7C6-4D37-9265-FFCBDD775749}" sibTransId="{348C28B7-F6A7-42DC-8846-A269064BE2E9}"/>
    <dgm:cxn modelId="{64173C43-55C8-4CDD-B911-BEFF97DE8FAF}" srcId="{A22AE04A-F174-4D1D-AE67-76792F785018}" destId="{610D42DE-7129-4132-ACF7-C5F9E9373E65}" srcOrd="3" destOrd="0" parTransId="{76AFC8AD-0735-4162-B49C-FB4AA5233C04}" sibTransId="{87CAC015-22D8-4455-9041-0306EBA0C3C8}"/>
    <dgm:cxn modelId="{0466A363-2683-43A9-A346-E8C2FE7E2B1C}" type="presOf" srcId="{C6541DFE-5311-4763-BADC-A970BCC54ADD}" destId="{4948E03D-D825-4EFC-BEE1-8544D09ED2ED}" srcOrd="0" destOrd="1" presId="urn:microsoft.com/office/officeart/2005/8/layout/pyramid3"/>
    <dgm:cxn modelId="{F54C7346-FDD4-42D6-BE6A-55028C23687E}" type="presOf" srcId="{A22AE04A-F174-4D1D-AE67-76792F785018}" destId="{8F139A00-E77C-4A51-AEBC-22EA51DD295C}" srcOrd="0" destOrd="0" presId="urn:microsoft.com/office/officeart/2005/8/layout/pyramid3"/>
    <dgm:cxn modelId="{2729D268-263C-4571-8020-0CE8BAA2DF31}" type="presOf" srcId="{6AA879E2-82CB-413D-B8C3-C4F3988C5295}" destId="{DFE5B91D-C487-4E99-A829-86D623FF5CD3}" srcOrd="0" destOrd="0" presId="urn:microsoft.com/office/officeart/2005/8/layout/pyramid3"/>
    <dgm:cxn modelId="{28EAF148-4BF5-4D82-AE83-AD61298F3ADF}" srcId="{A22AE04A-F174-4D1D-AE67-76792F785018}" destId="{6AA879E2-82CB-413D-B8C3-C4F3988C5295}" srcOrd="0" destOrd="0" parTransId="{77FBB136-0D59-4CAD-82E3-7797B99BB0D4}" sibTransId="{C1FB99F2-918B-4B3C-89C4-29D9A0E6D3AA}"/>
    <dgm:cxn modelId="{7FCF9A49-9427-4922-AB64-4664312D0D74}" srcId="{A22AE04A-F174-4D1D-AE67-76792F785018}" destId="{0F89F6D4-C4DF-4611-ABAB-A6D39F324C67}" srcOrd="2" destOrd="0" parTransId="{1E289507-72C0-4115-A8CA-AC934A183713}" sibTransId="{CFAAACBF-6105-4855-A6D3-DA75E66F895A}"/>
    <dgm:cxn modelId="{13027C4B-A437-4481-9518-F8C5F02E9F06}" type="presOf" srcId="{763F2972-E0C0-4BE4-95E4-0FE782500506}" destId="{4948E03D-D825-4EFC-BEE1-8544D09ED2ED}" srcOrd="0" destOrd="2" presId="urn:microsoft.com/office/officeart/2005/8/layout/pyramid3"/>
    <dgm:cxn modelId="{5A397051-EB7B-4489-B93B-48F9A1C63BEA}" type="presOf" srcId="{AE8D6AE3-3A1A-4A5E-91B6-37EFB38DC2FE}" destId="{2145C52B-F0FE-4E23-AF5A-1A652FD8F2D4}" srcOrd="1" destOrd="1" presId="urn:microsoft.com/office/officeart/2005/8/layout/pyramid3"/>
    <dgm:cxn modelId="{1AD3CD71-CEBD-4584-9CFF-A82F3F38504A}" srcId="{2F13973C-A611-4313-8F1D-61BCD0E4C265}" destId="{EE36711F-D13C-44A3-98FA-5B10969943FF}" srcOrd="0" destOrd="0" parTransId="{14615B5E-5326-4F9A-A5F7-11E02BD4D979}" sibTransId="{EA857E35-8528-40F5-8DBD-FEB20E99D9D3}"/>
    <dgm:cxn modelId="{C8E67375-2B72-4AB7-903E-7ADA3226C8B0}" type="presOf" srcId="{7718BFBF-6D3F-42AE-B140-C325F2982BC6}" destId="{EF3B9B08-0B60-4F88-9294-29102A6B728A}" srcOrd="0" destOrd="0" presId="urn:microsoft.com/office/officeart/2005/8/layout/pyramid3"/>
    <dgm:cxn modelId="{5C5C5A55-9D03-4445-B29D-DA65515A22F8}" type="presOf" srcId="{6AA879E2-82CB-413D-B8C3-C4F3988C5295}" destId="{F6629DDF-C331-4851-8698-15A0B1DDBE0B}" srcOrd="1" destOrd="0" presId="urn:microsoft.com/office/officeart/2005/8/layout/pyramid3"/>
    <dgm:cxn modelId="{447CE47A-A159-4266-9B7F-2C401B8E3539}" type="presOf" srcId="{053A4744-89AC-4AFF-87CC-83A7869FBD14}" destId="{2145C52B-F0FE-4E23-AF5A-1A652FD8F2D4}" srcOrd="1" destOrd="0" presId="urn:microsoft.com/office/officeart/2005/8/layout/pyramid3"/>
    <dgm:cxn modelId="{75EBDE7D-26CB-48EB-B47D-901159162547}" type="presOf" srcId="{AE8D6AE3-3A1A-4A5E-91B6-37EFB38DC2FE}" destId="{E46945F1-36EE-4A32-B275-668F4E940A56}" srcOrd="0" destOrd="1" presId="urn:microsoft.com/office/officeart/2005/8/layout/pyramid3"/>
    <dgm:cxn modelId="{0CE53884-D1E7-4A31-B95C-F2F30A32E6A2}" srcId="{A22AE04A-F174-4D1D-AE67-76792F785018}" destId="{1CE75C61-79BE-468F-8F7D-0496C507724E}" srcOrd="1" destOrd="0" parTransId="{F81A59E5-D60D-40B4-9155-80FFA8EE55FB}" sibTransId="{4865C591-6AB2-401E-A616-32ECB29575B3}"/>
    <dgm:cxn modelId="{1EE25F87-EEAC-4BC1-A309-16FF8139E167}" type="presOf" srcId="{1CE75C61-79BE-468F-8F7D-0496C507724E}" destId="{F6629DDF-C331-4851-8698-15A0B1DDBE0B}" srcOrd="1" destOrd="1" presId="urn:microsoft.com/office/officeart/2005/8/layout/pyramid3"/>
    <dgm:cxn modelId="{E700B487-04F0-4605-ABC3-8AF549614892}" srcId="{2F13973C-A611-4313-8F1D-61BCD0E4C265}" destId="{C6541DFE-5311-4763-BADC-A970BCC54ADD}" srcOrd="1" destOrd="0" parTransId="{CA725F13-2E96-47D8-801D-2444DC228F9E}" sibTransId="{C8ECDD36-856C-476D-8F57-6EA6DA022D46}"/>
    <dgm:cxn modelId="{0B56519C-7F25-462A-AE62-41F6DA112282}" type="presOf" srcId="{8AFF26E0-6E36-4CD6-8507-703203B5A2B5}" destId="{AC699FD0-5838-41FB-8BC4-4B73C2F70E2E}" srcOrd="1" destOrd="0" presId="urn:microsoft.com/office/officeart/2005/8/layout/pyramid3"/>
    <dgm:cxn modelId="{BD93829E-BBF4-46F6-BB9F-0B3E2C73F74A}" type="presOf" srcId="{EE36711F-D13C-44A3-98FA-5B10969943FF}" destId="{391C37A4-4AD8-4F74-9D0E-8CEA1E5A07B1}" srcOrd="1" destOrd="0" presId="urn:microsoft.com/office/officeart/2005/8/layout/pyramid3"/>
    <dgm:cxn modelId="{B9EAA9AB-D667-42CC-9F98-34795E5CD9DE}" type="presOf" srcId="{37F4B134-5E04-4954-B769-14D09E4E379B}" destId="{DFE5B91D-C487-4E99-A829-86D623FF5CD3}" srcOrd="0" destOrd="4" presId="urn:microsoft.com/office/officeart/2005/8/layout/pyramid3"/>
    <dgm:cxn modelId="{15D4FAAF-3941-4695-97A1-73D991707DEB}" type="presOf" srcId="{1CE75C61-79BE-468F-8F7D-0496C507724E}" destId="{DFE5B91D-C487-4E99-A829-86D623FF5CD3}" srcOrd="0" destOrd="1" presId="urn:microsoft.com/office/officeart/2005/8/layout/pyramid3"/>
    <dgm:cxn modelId="{4E3207B6-2583-4159-8979-3E9640FFB6B1}" type="presOf" srcId="{2F13973C-A611-4313-8F1D-61BCD0E4C265}" destId="{21A2913C-E95E-4F48-86AF-702C3C35687F}" srcOrd="1" destOrd="0" presId="urn:microsoft.com/office/officeart/2005/8/layout/pyramid3"/>
    <dgm:cxn modelId="{AFCDD6D1-978C-4DF9-9D86-638B7D0683A1}" type="presOf" srcId="{EE36711F-D13C-44A3-98FA-5B10969943FF}" destId="{4948E03D-D825-4EFC-BEE1-8544D09ED2ED}" srcOrd="0" destOrd="0" presId="urn:microsoft.com/office/officeart/2005/8/layout/pyramid3"/>
    <dgm:cxn modelId="{4BB655D3-E362-47A4-A6D7-490753DDA137}" srcId="{7718BFBF-6D3F-42AE-B140-C325F2982BC6}" destId="{8AFF26E0-6E36-4CD6-8507-703203B5A2B5}" srcOrd="1" destOrd="0" parTransId="{952D4990-DA1C-4EC1-BE54-7CC6C3576108}" sibTransId="{C3670008-D60D-4431-86D9-86F2C562145F}"/>
    <dgm:cxn modelId="{DD0D6EDD-6452-46EC-983B-7B4DB4259238}" type="presOf" srcId="{A22AE04A-F174-4D1D-AE67-76792F785018}" destId="{BFF9FC62-E377-4000-86FA-6A1B3B481CDE}" srcOrd="1" destOrd="0" presId="urn:microsoft.com/office/officeart/2005/8/layout/pyramid3"/>
    <dgm:cxn modelId="{08E1FFE0-449B-423E-8C94-3C7A2D0F2A98}" srcId="{8AFF26E0-6E36-4CD6-8507-703203B5A2B5}" destId="{AE8D6AE3-3A1A-4A5E-91B6-37EFB38DC2FE}" srcOrd="1" destOrd="0" parTransId="{3CAEE8E1-3222-40BF-999A-8D53203A3596}" sibTransId="{58DC9E58-46C8-4A82-8D7F-497AD47DE83F}"/>
    <dgm:cxn modelId="{F85030E1-39E4-42C5-ABE0-397793A31B42}" srcId="{2F13973C-A611-4313-8F1D-61BCD0E4C265}" destId="{763F2972-E0C0-4BE4-95E4-0FE782500506}" srcOrd="2" destOrd="0" parTransId="{6A6A0B59-BF58-4E9D-870C-3AAC6C65EB82}" sibTransId="{F1BB6972-3C0F-4F24-92B2-237AC8457415}"/>
    <dgm:cxn modelId="{CE4891E1-7B1B-47A6-B288-E85E8D202F03}" type="presOf" srcId="{763F2972-E0C0-4BE4-95E4-0FE782500506}" destId="{391C37A4-4AD8-4F74-9D0E-8CEA1E5A07B1}" srcOrd="1" destOrd="2" presId="urn:microsoft.com/office/officeart/2005/8/layout/pyramid3"/>
    <dgm:cxn modelId="{3683BEE2-3C1A-4715-80AA-BDD149ED9D65}" srcId="{7718BFBF-6D3F-42AE-B140-C325F2982BC6}" destId="{A22AE04A-F174-4D1D-AE67-76792F785018}" srcOrd="0" destOrd="0" parTransId="{F2FF0DB4-7564-423B-98FE-F655E18E759D}" sibTransId="{750BD530-6974-4A34-89E6-73EBD33DE221}"/>
    <dgm:cxn modelId="{36DC0EE6-7A8C-420C-AB60-A40C567701BE}" type="presOf" srcId="{8AFF26E0-6E36-4CD6-8507-703203B5A2B5}" destId="{1719737D-3D16-4A70-8B53-3D233CAFF434}" srcOrd="0" destOrd="0" presId="urn:microsoft.com/office/officeart/2005/8/layout/pyramid3"/>
    <dgm:cxn modelId="{B2A173E6-0A90-41EC-A351-B40A59811D33}" type="presOf" srcId="{053A4744-89AC-4AFF-87CC-83A7869FBD14}" destId="{E46945F1-36EE-4A32-B275-668F4E940A56}" srcOrd="0" destOrd="0" presId="urn:microsoft.com/office/officeart/2005/8/layout/pyramid3"/>
    <dgm:cxn modelId="{327A0058-F446-47ED-A98D-86E563043E4F}" type="presParOf" srcId="{EF3B9B08-0B60-4F88-9294-29102A6B728A}" destId="{1C2880C5-EA1D-4868-987D-9BAA345656E7}" srcOrd="0" destOrd="0" presId="urn:microsoft.com/office/officeart/2005/8/layout/pyramid3"/>
    <dgm:cxn modelId="{FBF32593-CC50-4E7B-8107-2C55789C4AFC}" type="presParOf" srcId="{1C2880C5-EA1D-4868-987D-9BAA345656E7}" destId="{DFE5B91D-C487-4E99-A829-86D623FF5CD3}" srcOrd="0" destOrd="0" presId="urn:microsoft.com/office/officeart/2005/8/layout/pyramid3"/>
    <dgm:cxn modelId="{EF33373D-8B21-4E84-B05E-108C0037E01F}" type="presParOf" srcId="{1C2880C5-EA1D-4868-987D-9BAA345656E7}" destId="{F6629DDF-C331-4851-8698-15A0B1DDBE0B}" srcOrd="1" destOrd="0" presId="urn:microsoft.com/office/officeart/2005/8/layout/pyramid3"/>
    <dgm:cxn modelId="{0BE4D1B9-DD27-4C4F-892B-4D6B3EA43B17}" type="presParOf" srcId="{1C2880C5-EA1D-4868-987D-9BAA345656E7}" destId="{8F139A00-E77C-4A51-AEBC-22EA51DD295C}" srcOrd="2" destOrd="0" presId="urn:microsoft.com/office/officeart/2005/8/layout/pyramid3"/>
    <dgm:cxn modelId="{87F3646E-76BA-43C1-813F-2A73464A03C8}" type="presParOf" srcId="{1C2880C5-EA1D-4868-987D-9BAA345656E7}" destId="{BFF9FC62-E377-4000-86FA-6A1B3B481CDE}" srcOrd="3" destOrd="0" presId="urn:microsoft.com/office/officeart/2005/8/layout/pyramid3"/>
    <dgm:cxn modelId="{DD01BE2D-A4EA-492C-B2B6-93C9CA24423E}" type="presParOf" srcId="{EF3B9B08-0B60-4F88-9294-29102A6B728A}" destId="{1CF6054E-DD4F-4FFC-9EE0-A89F1ACBBD55}" srcOrd="1" destOrd="0" presId="urn:microsoft.com/office/officeart/2005/8/layout/pyramid3"/>
    <dgm:cxn modelId="{22AAB93B-7B52-4CC7-A644-D3A7858EA5C6}" type="presParOf" srcId="{1CF6054E-DD4F-4FFC-9EE0-A89F1ACBBD55}" destId="{E46945F1-36EE-4A32-B275-668F4E940A56}" srcOrd="0" destOrd="0" presId="urn:microsoft.com/office/officeart/2005/8/layout/pyramid3"/>
    <dgm:cxn modelId="{CBF47057-9423-4FED-9A52-037F412DED85}" type="presParOf" srcId="{1CF6054E-DD4F-4FFC-9EE0-A89F1ACBBD55}" destId="{2145C52B-F0FE-4E23-AF5A-1A652FD8F2D4}" srcOrd="1" destOrd="0" presId="urn:microsoft.com/office/officeart/2005/8/layout/pyramid3"/>
    <dgm:cxn modelId="{0DAE353B-8AAA-4166-837D-D16E7555B367}" type="presParOf" srcId="{1CF6054E-DD4F-4FFC-9EE0-A89F1ACBBD55}" destId="{1719737D-3D16-4A70-8B53-3D233CAFF434}" srcOrd="2" destOrd="0" presId="urn:microsoft.com/office/officeart/2005/8/layout/pyramid3"/>
    <dgm:cxn modelId="{F7FF75F9-E982-425D-849C-C487FFC29023}" type="presParOf" srcId="{1CF6054E-DD4F-4FFC-9EE0-A89F1ACBBD55}" destId="{AC699FD0-5838-41FB-8BC4-4B73C2F70E2E}" srcOrd="3" destOrd="0" presId="urn:microsoft.com/office/officeart/2005/8/layout/pyramid3"/>
    <dgm:cxn modelId="{4D07672D-16C7-4496-B89B-607BA7563B1F}" type="presParOf" srcId="{EF3B9B08-0B60-4F88-9294-29102A6B728A}" destId="{9C1F111D-CB39-45E9-9C01-273EFAF8F930}" srcOrd="2" destOrd="0" presId="urn:microsoft.com/office/officeart/2005/8/layout/pyramid3"/>
    <dgm:cxn modelId="{121734E3-D968-4C1A-97BE-ABE224BAA8C7}" type="presParOf" srcId="{9C1F111D-CB39-45E9-9C01-273EFAF8F930}" destId="{4948E03D-D825-4EFC-BEE1-8544D09ED2ED}" srcOrd="0" destOrd="0" presId="urn:microsoft.com/office/officeart/2005/8/layout/pyramid3"/>
    <dgm:cxn modelId="{C4DF6640-ED02-45B7-A335-83371869AC6C}" type="presParOf" srcId="{9C1F111D-CB39-45E9-9C01-273EFAF8F930}" destId="{391C37A4-4AD8-4F74-9D0E-8CEA1E5A07B1}" srcOrd="1" destOrd="0" presId="urn:microsoft.com/office/officeart/2005/8/layout/pyramid3"/>
    <dgm:cxn modelId="{8ED199AB-3E0E-422E-8140-04D8C289B0BA}" type="presParOf" srcId="{9C1F111D-CB39-45E9-9C01-273EFAF8F930}" destId="{33EA25C2-4472-4BA8-B67D-BE3FE0FDC9A4}" srcOrd="2" destOrd="0" presId="urn:microsoft.com/office/officeart/2005/8/layout/pyramid3"/>
    <dgm:cxn modelId="{5B3AE9F7-9353-4A61-8358-A41E2D55C4B4}" type="presParOf" srcId="{9C1F111D-CB39-45E9-9C01-273EFAF8F930}" destId="{21A2913C-E95E-4F48-86AF-702C3C35687F}" srcOrd="3"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78D3C-6310-4F29-97FD-42D5495BD884}">
      <dsp:nvSpPr>
        <dsp:cNvPr id="0" name=""/>
        <dsp:cNvSpPr/>
      </dsp:nvSpPr>
      <dsp:spPr>
        <a:xfrm>
          <a:off x="349503" y="371631"/>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3C2614F-C0EB-4893-9E91-F6EBB3C63A7F}">
      <dsp:nvSpPr>
        <dsp:cNvPr id="0" name=""/>
        <dsp:cNvSpPr/>
      </dsp:nvSpPr>
      <dsp:spPr>
        <a:xfrm>
          <a:off x="1016000" y="371631"/>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3660" rIns="0" bIns="73660" numCol="1" spcCol="1270" anchor="ctr" anchorCtr="0">
          <a:noAutofit/>
        </a:bodyPr>
        <a:lstStyle/>
        <a:p>
          <a:pPr marL="0" lvl="0" indent="0" algn="l" defTabSz="2578100">
            <a:lnSpc>
              <a:spcPct val="90000"/>
            </a:lnSpc>
            <a:spcBef>
              <a:spcPct val="0"/>
            </a:spcBef>
            <a:spcAft>
              <a:spcPct val="35000"/>
            </a:spcAft>
            <a:buNone/>
          </a:pPr>
          <a:r>
            <a:rPr lang="en-US" sz="5800" kern="1200" dirty="0"/>
            <a:t>Professional tone</a:t>
          </a:r>
        </a:p>
      </dsp:txBody>
      <dsp:txXfrm>
        <a:off x="1016000" y="371631"/>
        <a:ext cx="7112000" cy="1332992"/>
      </dsp:txXfrm>
    </dsp:sp>
    <dsp:sp modelId="{59F5DFEC-9EA1-491E-92BF-F6B7A695DE2A}">
      <dsp:nvSpPr>
        <dsp:cNvPr id="0" name=""/>
        <dsp:cNvSpPr/>
      </dsp:nvSpPr>
      <dsp:spPr>
        <a:xfrm>
          <a:off x="349503" y="1704624"/>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FF17D6-2274-48F4-8671-FC635CC8FB69}">
      <dsp:nvSpPr>
        <dsp:cNvPr id="0" name=""/>
        <dsp:cNvSpPr/>
      </dsp:nvSpPr>
      <dsp:spPr>
        <a:xfrm>
          <a:off x="1016000" y="1704624"/>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3660" rIns="0" bIns="73660" numCol="1" spcCol="1270" anchor="ctr" anchorCtr="0">
          <a:noAutofit/>
        </a:bodyPr>
        <a:lstStyle/>
        <a:p>
          <a:pPr marL="0" lvl="0" indent="0" algn="l" defTabSz="2578100">
            <a:lnSpc>
              <a:spcPct val="90000"/>
            </a:lnSpc>
            <a:spcBef>
              <a:spcPct val="0"/>
            </a:spcBef>
            <a:spcAft>
              <a:spcPct val="35000"/>
            </a:spcAft>
            <a:buNone/>
          </a:pPr>
          <a:r>
            <a:rPr lang="en-US" sz="5800" kern="1200" dirty="0"/>
            <a:t>Professional language</a:t>
          </a:r>
        </a:p>
      </dsp:txBody>
      <dsp:txXfrm>
        <a:off x="1016000" y="1704624"/>
        <a:ext cx="7112000" cy="1332992"/>
      </dsp:txXfrm>
    </dsp:sp>
    <dsp:sp modelId="{EF348A0A-E6E1-4BB1-A399-95C60C04DD46}">
      <dsp:nvSpPr>
        <dsp:cNvPr id="0" name=""/>
        <dsp:cNvSpPr/>
      </dsp:nvSpPr>
      <dsp:spPr>
        <a:xfrm>
          <a:off x="349503" y="3037616"/>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1B1A013-2BC7-4ADC-83A9-00042A037ABA}">
      <dsp:nvSpPr>
        <dsp:cNvPr id="0" name=""/>
        <dsp:cNvSpPr/>
      </dsp:nvSpPr>
      <dsp:spPr>
        <a:xfrm>
          <a:off x="1016000" y="3037616"/>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3660" rIns="0" bIns="73660" numCol="1" spcCol="1270" anchor="ctr" anchorCtr="0">
          <a:noAutofit/>
        </a:bodyPr>
        <a:lstStyle/>
        <a:p>
          <a:pPr marL="0" lvl="0" indent="0" algn="l" defTabSz="2578100">
            <a:lnSpc>
              <a:spcPct val="90000"/>
            </a:lnSpc>
            <a:spcBef>
              <a:spcPct val="0"/>
            </a:spcBef>
            <a:spcAft>
              <a:spcPct val="35000"/>
            </a:spcAft>
            <a:buNone/>
          </a:pPr>
          <a:r>
            <a:rPr lang="en-US" sz="5800" kern="1200"/>
            <a:t>Professional formatting</a:t>
          </a:r>
          <a:endParaRPr lang="en-US" sz="5800" kern="1200" dirty="0"/>
        </a:p>
      </dsp:txBody>
      <dsp:txXfrm>
        <a:off x="1016000" y="3037616"/>
        <a:ext cx="7112000" cy="1332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78D3C-6310-4F29-97FD-42D5495BD884}">
      <dsp:nvSpPr>
        <dsp:cNvPr id="0" name=""/>
        <dsp:cNvSpPr/>
      </dsp:nvSpPr>
      <dsp:spPr>
        <a:xfrm>
          <a:off x="349503" y="371631"/>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3C2614F-C0EB-4893-9E91-F6EBB3C63A7F}">
      <dsp:nvSpPr>
        <dsp:cNvPr id="0" name=""/>
        <dsp:cNvSpPr/>
      </dsp:nvSpPr>
      <dsp:spPr>
        <a:xfrm>
          <a:off x="1016000" y="371631"/>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2230" rIns="0" bIns="62230" numCol="1" spcCol="1270" anchor="ctr" anchorCtr="0">
          <a:noAutofit/>
        </a:bodyPr>
        <a:lstStyle/>
        <a:p>
          <a:pPr marL="0" lvl="0" indent="0" algn="l" defTabSz="2178050">
            <a:lnSpc>
              <a:spcPct val="90000"/>
            </a:lnSpc>
            <a:spcBef>
              <a:spcPct val="0"/>
            </a:spcBef>
            <a:spcAft>
              <a:spcPct val="35000"/>
            </a:spcAft>
            <a:buNone/>
          </a:pPr>
          <a:r>
            <a:rPr lang="en-US" sz="4900" kern="1200" dirty="0"/>
            <a:t>Don’t over-sell yourself</a:t>
          </a:r>
        </a:p>
      </dsp:txBody>
      <dsp:txXfrm>
        <a:off x="1016000" y="371631"/>
        <a:ext cx="7112000" cy="1332992"/>
      </dsp:txXfrm>
    </dsp:sp>
    <dsp:sp modelId="{59F5DFEC-9EA1-491E-92BF-F6B7A695DE2A}">
      <dsp:nvSpPr>
        <dsp:cNvPr id="0" name=""/>
        <dsp:cNvSpPr/>
      </dsp:nvSpPr>
      <dsp:spPr>
        <a:xfrm>
          <a:off x="349503" y="1704624"/>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FF17D6-2274-48F4-8671-FC635CC8FB69}">
      <dsp:nvSpPr>
        <dsp:cNvPr id="0" name=""/>
        <dsp:cNvSpPr/>
      </dsp:nvSpPr>
      <dsp:spPr>
        <a:xfrm>
          <a:off x="1016000" y="1704624"/>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2230" rIns="0" bIns="62230" numCol="1" spcCol="1270" anchor="ctr" anchorCtr="0">
          <a:noAutofit/>
        </a:bodyPr>
        <a:lstStyle/>
        <a:p>
          <a:pPr marL="0" lvl="0" indent="0" algn="l" defTabSz="2178050">
            <a:lnSpc>
              <a:spcPct val="90000"/>
            </a:lnSpc>
            <a:spcBef>
              <a:spcPct val="0"/>
            </a:spcBef>
            <a:spcAft>
              <a:spcPct val="35000"/>
            </a:spcAft>
            <a:buNone/>
          </a:pPr>
          <a:r>
            <a:rPr lang="en-US" sz="4900" kern="1200" dirty="0"/>
            <a:t>Don’t </a:t>
          </a:r>
          <a:r>
            <a:rPr lang="en-US" sz="4900" b="1" kern="1200" dirty="0">
              <a:solidFill>
                <a:schemeClr val="accent5">
                  <a:lumMod val="75000"/>
                </a:schemeClr>
              </a:solidFill>
            </a:rPr>
            <a:t>under-sell</a:t>
          </a:r>
          <a:r>
            <a:rPr lang="en-US" sz="4900" b="1" kern="1200" dirty="0"/>
            <a:t> </a:t>
          </a:r>
          <a:r>
            <a:rPr lang="en-US" sz="4900" b="0" kern="1200" dirty="0"/>
            <a:t>yourself</a:t>
          </a:r>
        </a:p>
      </dsp:txBody>
      <dsp:txXfrm>
        <a:off x="1016000" y="1704624"/>
        <a:ext cx="7112000" cy="1332992"/>
      </dsp:txXfrm>
    </dsp:sp>
    <dsp:sp modelId="{EF348A0A-E6E1-4BB1-A399-95C60C04DD46}">
      <dsp:nvSpPr>
        <dsp:cNvPr id="0" name=""/>
        <dsp:cNvSpPr/>
      </dsp:nvSpPr>
      <dsp:spPr>
        <a:xfrm>
          <a:off x="349503" y="3037616"/>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1B1A013-2BC7-4ADC-83A9-00042A037ABA}">
      <dsp:nvSpPr>
        <dsp:cNvPr id="0" name=""/>
        <dsp:cNvSpPr/>
      </dsp:nvSpPr>
      <dsp:spPr>
        <a:xfrm>
          <a:off x="1016000" y="3037616"/>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2230" rIns="0" bIns="62230" numCol="1" spcCol="1270" anchor="ctr" anchorCtr="0">
          <a:noAutofit/>
        </a:bodyPr>
        <a:lstStyle/>
        <a:p>
          <a:pPr marL="0" lvl="0" indent="0" algn="l" defTabSz="2178050">
            <a:lnSpc>
              <a:spcPct val="90000"/>
            </a:lnSpc>
            <a:spcBef>
              <a:spcPct val="0"/>
            </a:spcBef>
            <a:spcAft>
              <a:spcPct val="35000"/>
            </a:spcAft>
            <a:buNone/>
          </a:pPr>
          <a:r>
            <a:rPr lang="en-US" sz="4900" kern="1200" dirty="0"/>
            <a:t>Don’t hide your personality</a:t>
          </a:r>
        </a:p>
      </dsp:txBody>
      <dsp:txXfrm>
        <a:off x="1016000" y="3037616"/>
        <a:ext cx="7112000" cy="1332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5B91D-C487-4E99-A829-86D623FF5CD3}">
      <dsp:nvSpPr>
        <dsp:cNvPr id="0" name=""/>
        <dsp:cNvSpPr/>
      </dsp:nvSpPr>
      <dsp:spPr>
        <a:xfrm>
          <a:off x="4759178" y="0"/>
          <a:ext cx="3796242" cy="2252713"/>
        </a:xfrm>
        <a:prstGeom prst="nonIsoscelesTrapezoid">
          <a:avLst>
            <a:gd name="adj1" fmla="val 46988"/>
            <a:gd name="adj2" fmla="val 0"/>
          </a:avLst>
        </a:prstGeom>
        <a:solidFill>
          <a:schemeClr val="lt1">
            <a:alpha val="90000"/>
            <a:hueOff val="0"/>
            <a:satOff val="0"/>
            <a:lumOff val="0"/>
            <a:alphaOff val="0"/>
          </a:schemeClr>
        </a:solidFill>
        <a:ln w="1905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Who</a:t>
          </a:r>
        </a:p>
        <a:p>
          <a:pPr marL="228600" lvl="1" indent="-228600" algn="l" defTabSz="977900">
            <a:lnSpc>
              <a:spcPct val="90000"/>
            </a:lnSpc>
            <a:spcBef>
              <a:spcPct val="0"/>
            </a:spcBef>
            <a:spcAft>
              <a:spcPct val="15000"/>
            </a:spcAft>
            <a:buChar char="•"/>
          </a:pPr>
          <a:r>
            <a:rPr lang="en-US" sz="2200" kern="1200" dirty="0"/>
            <a:t>What</a:t>
          </a:r>
        </a:p>
        <a:p>
          <a:pPr marL="228600" lvl="1" indent="-228600" algn="l" defTabSz="977900">
            <a:lnSpc>
              <a:spcPct val="90000"/>
            </a:lnSpc>
            <a:spcBef>
              <a:spcPct val="0"/>
            </a:spcBef>
            <a:spcAft>
              <a:spcPct val="15000"/>
            </a:spcAft>
            <a:buChar char="•"/>
          </a:pPr>
          <a:r>
            <a:rPr lang="en-US" sz="2200" kern="1200" dirty="0"/>
            <a:t>When</a:t>
          </a:r>
        </a:p>
        <a:p>
          <a:pPr marL="228600" lvl="1" indent="-228600" algn="l" defTabSz="977900">
            <a:lnSpc>
              <a:spcPct val="90000"/>
            </a:lnSpc>
            <a:spcBef>
              <a:spcPct val="0"/>
            </a:spcBef>
            <a:spcAft>
              <a:spcPct val="15000"/>
            </a:spcAft>
            <a:buChar char="•"/>
          </a:pPr>
          <a:r>
            <a:rPr lang="en-US" sz="2200" kern="1200" dirty="0"/>
            <a:t>Where</a:t>
          </a:r>
        </a:p>
        <a:p>
          <a:pPr marL="228600" lvl="1" indent="-228600" algn="l" defTabSz="977900">
            <a:lnSpc>
              <a:spcPct val="90000"/>
            </a:lnSpc>
            <a:spcBef>
              <a:spcPct val="0"/>
            </a:spcBef>
            <a:spcAft>
              <a:spcPct val="15000"/>
            </a:spcAft>
            <a:buChar char="•"/>
          </a:pPr>
          <a:r>
            <a:rPr lang="en-US" sz="2200" kern="1200" dirty="0"/>
            <a:t>Why</a:t>
          </a:r>
        </a:p>
      </dsp:txBody>
      <dsp:txXfrm>
        <a:off x="5817686" y="0"/>
        <a:ext cx="2737734" cy="2252713"/>
      </dsp:txXfrm>
    </dsp:sp>
    <dsp:sp modelId="{8F139A00-E77C-4A51-AEBC-22EA51DD295C}">
      <dsp:nvSpPr>
        <dsp:cNvPr id="0" name=""/>
        <dsp:cNvSpPr/>
      </dsp:nvSpPr>
      <dsp:spPr>
        <a:xfrm rot="10800000">
          <a:off x="0" y="0"/>
          <a:ext cx="5817686" cy="2252713"/>
        </a:xfrm>
        <a:prstGeom prst="trapezoid">
          <a:avLst>
            <a:gd name="adj" fmla="val 46988"/>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schemeClr val="bg1"/>
              </a:solidFill>
            </a:rPr>
            <a:t>Most résumé-worthy</a:t>
          </a:r>
        </a:p>
      </dsp:txBody>
      <dsp:txXfrm rot="-10800000">
        <a:off x="1018095" y="0"/>
        <a:ext cx="3781496" cy="2252713"/>
      </dsp:txXfrm>
    </dsp:sp>
    <dsp:sp modelId="{E46945F1-36EE-4A32-B275-668F4E940A56}">
      <dsp:nvSpPr>
        <dsp:cNvPr id="0" name=""/>
        <dsp:cNvSpPr/>
      </dsp:nvSpPr>
      <dsp:spPr>
        <a:xfrm>
          <a:off x="3700670" y="2252713"/>
          <a:ext cx="4854750" cy="2252713"/>
        </a:xfrm>
        <a:prstGeom prst="nonIsoscelesTrapezoid">
          <a:avLst>
            <a:gd name="adj1" fmla="val 46988"/>
            <a:gd name="adj2" fmla="val 0"/>
          </a:avLst>
        </a:prstGeom>
        <a:solidFill>
          <a:schemeClr val="lt1">
            <a:alpha val="90000"/>
            <a:hueOff val="0"/>
            <a:satOff val="0"/>
            <a:lumOff val="0"/>
            <a:alphaOff val="0"/>
          </a:schemeClr>
        </a:solidFill>
        <a:ln w="19050" cap="flat" cmpd="sng" algn="ctr">
          <a:solidFill>
            <a:schemeClr val="accent1">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Notable projects</a:t>
          </a:r>
        </a:p>
        <a:p>
          <a:pPr marL="228600" lvl="1" indent="-228600" algn="l" defTabSz="977900">
            <a:lnSpc>
              <a:spcPct val="90000"/>
            </a:lnSpc>
            <a:spcBef>
              <a:spcPct val="0"/>
            </a:spcBef>
            <a:spcAft>
              <a:spcPct val="15000"/>
            </a:spcAft>
            <a:buChar char="•"/>
          </a:pPr>
          <a:r>
            <a:rPr lang="en-US" sz="2200" kern="1200" dirty="0"/>
            <a:t>Major accomplishments</a:t>
          </a:r>
        </a:p>
        <a:p>
          <a:pPr marL="228600" lvl="1" indent="-228600" algn="l" defTabSz="977900">
            <a:lnSpc>
              <a:spcPct val="90000"/>
            </a:lnSpc>
            <a:spcBef>
              <a:spcPct val="0"/>
            </a:spcBef>
            <a:spcAft>
              <a:spcPct val="15000"/>
            </a:spcAft>
            <a:buChar char="•"/>
          </a:pPr>
          <a:r>
            <a:rPr lang="en-US" sz="2200" kern="1200" dirty="0"/>
            <a:t>Current job information</a:t>
          </a:r>
        </a:p>
      </dsp:txBody>
      <dsp:txXfrm>
        <a:off x="4759178" y="2252713"/>
        <a:ext cx="3796242" cy="2252713"/>
      </dsp:txXfrm>
    </dsp:sp>
    <dsp:sp modelId="{1719737D-3D16-4A70-8B53-3D233CAFF434}">
      <dsp:nvSpPr>
        <dsp:cNvPr id="0" name=""/>
        <dsp:cNvSpPr/>
      </dsp:nvSpPr>
      <dsp:spPr>
        <a:xfrm rot="10800000">
          <a:off x="1058507" y="2252713"/>
          <a:ext cx="3700670" cy="2252713"/>
        </a:xfrm>
        <a:prstGeom prst="trapezoid">
          <a:avLst>
            <a:gd name="adj" fmla="val 46988"/>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solidFill>
                <a:schemeClr val="bg1"/>
              </a:solidFill>
            </a:rPr>
            <a:t>Important details</a:t>
          </a:r>
        </a:p>
      </dsp:txBody>
      <dsp:txXfrm rot="-10800000">
        <a:off x="1706125" y="2252713"/>
        <a:ext cx="2405435" cy="2252713"/>
      </dsp:txXfrm>
    </dsp:sp>
    <dsp:sp modelId="{4948E03D-D825-4EFC-BEE1-8544D09ED2ED}">
      <dsp:nvSpPr>
        <dsp:cNvPr id="0" name=""/>
        <dsp:cNvSpPr/>
      </dsp:nvSpPr>
      <dsp:spPr>
        <a:xfrm>
          <a:off x="2908843" y="4505427"/>
          <a:ext cx="5646577" cy="1685164"/>
        </a:xfrm>
        <a:prstGeom prst="nonIsoscelesTrapezoid">
          <a:avLst>
            <a:gd name="adj1" fmla="val 46988"/>
            <a:gd name="adj2" fmla="val 0"/>
          </a:avLst>
        </a:prstGeom>
        <a:solidFill>
          <a:schemeClr val="lt1">
            <a:alpha val="90000"/>
            <a:hueOff val="0"/>
            <a:satOff val="0"/>
            <a:lumOff val="0"/>
            <a:alphaOff val="0"/>
          </a:schemeClr>
        </a:solidFill>
        <a:ln w="1905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Complete </a:t>
          </a:r>
          <a:r>
            <a:rPr lang="en-US" sz="2200" b="1" kern="1200" dirty="0"/>
            <a:t>relevant</a:t>
          </a:r>
          <a:r>
            <a:rPr lang="en-US" sz="2200" b="0" kern="1200" dirty="0"/>
            <a:t> work history</a:t>
          </a:r>
          <a:endParaRPr lang="en-US" sz="2200" kern="1200" dirty="0"/>
        </a:p>
        <a:p>
          <a:pPr marL="228600" lvl="1" indent="-228600" algn="l" defTabSz="977900">
            <a:lnSpc>
              <a:spcPct val="90000"/>
            </a:lnSpc>
            <a:spcBef>
              <a:spcPct val="0"/>
            </a:spcBef>
            <a:spcAft>
              <a:spcPct val="15000"/>
            </a:spcAft>
            <a:buChar char="•"/>
          </a:pPr>
          <a:r>
            <a:rPr lang="en-US" sz="2200" kern="1200" dirty="0"/>
            <a:t>Additional details on notable projects</a:t>
          </a:r>
        </a:p>
        <a:p>
          <a:pPr marL="228600" lvl="1" indent="-228600" algn="l" defTabSz="977900">
            <a:lnSpc>
              <a:spcPct val="90000"/>
            </a:lnSpc>
            <a:spcBef>
              <a:spcPct val="0"/>
            </a:spcBef>
            <a:spcAft>
              <a:spcPct val="15000"/>
            </a:spcAft>
            <a:buChar char="•"/>
          </a:pPr>
          <a:r>
            <a:rPr lang="en-US" sz="2200" kern="1200" dirty="0"/>
            <a:t>Education history</a:t>
          </a:r>
        </a:p>
      </dsp:txBody>
      <dsp:txXfrm>
        <a:off x="3700670" y="4505427"/>
        <a:ext cx="4854750" cy="1685164"/>
      </dsp:txXfrm>
    </dsp:sp>
    <dsp:sp modelId="{33EA25C2-4472-4BA8-B67D-BE3FE0FDC9A4}">
      <dsp:nvSpPr>
        <dsp:cNvPr id="0" name=""/>
        <dsp:cNvSpPr/>
      </dsp:nvSpPr>
      <dsp:spPr>
        <a:xfrm rot="10800000">
          <a:off x="2117015" y="4505427"/>
          <a:ext cx="1583654" cy="1685164"/>
        </a:xfrm>
        <a:prstGeom prst="trapezoid">
          <a:avLst>
            <a:gd name="adj" fmla="val 5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Other info</a:t>
          </a:r>
        </a:p>
      </dsp:txBody>
      <dsp:txXfrm rot="-10800000">
        <a:off x="2117015" y="4505427"/>
        <a:ext cx="1583654" cy="168516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CFE118-647F-46E0-B377-03779E57C0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9493063-FC59-4AD1-B6ED-117776570A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C01836-E8FC-4F74-BA86-B73DFFFF3C66}" type="datetimeFigureOut">
              <a:rPr lang="en-US" smtClean="0"/>
              <a:t>12/21/2018</a:t>
            </a:fld>
            <a:endParaRPr lang="en-US"/>
          </a:p>
        </p:txBody>
      </p:sp>
      <p:sp>
        <p:nvSpPr>
          <p:cNvPr id="4" name="Footer Placeholder 3">
            <a:extLst>
              <a:ext uri="{FF2B5EF4-FFF2-40B4-BE49-F238E27FC236}">
                <a16:creationId xmlns:a16="http://schemas.microsoft.com/office/drawing/2014/main" id="{0BE4612B-C41B-4F3E-9C02-DBD8BAB540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BD28FDD-1F60-4A4B-A83D-CE646D320F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B1ABAF-694D-4A71-A064-29AB9DA4B519}" type="slidenum">
              <a:rPr lang="en-US" smtClean="0"/>
              <a:t>‹#›</a:t>
            </a:fld>
            <a:endParaRPr lang="en-US"/>
          </a:p>
        </p:txBody>
      </p:sp>
    </p:spTree>
    <p:extLst>
      <p:ext uri="{BB962C8B-B14F-4D97-AF65-F5344CB8AC3E}">
        <p14:creationId xmlns:p14="http://schemas.microsoft.com/office/powerpoint/2010/main" val="20098607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13C8A-11F9-4768-B07B-C8C4017109A6}" type="datetimeFigureOut">
              <a:rPr lang="en-US" smtClean="0"/>
              <a:t>12/21/2018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6673D-A7D2-47E4-9E64-948C4CAFD549}" type="slidenum">
              <a:rPr lang="en-US" smtClean="0"/>
              <a:t>‹#›</a:t>
            </a:fld>
            <a:endParaRPr lang="en-US"/>
          </a:p>
        </p:txBody>
      </p:sp>
    </p:spTree>
    <p:extLst>
      <p:ext uri="{BB962C8B-B14F-4D97-AF65-F5344CB8AC3E}">
        <p14:creationId xmlns:p14="http://schemas.microsoft.com/office/powerpoint/2010/main" val="229037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96673D-A7D2-47E4-9E64-948C4CAFD549}" type="slidenum">
              <a:rPr lang="en-US" smtClean="0"/>
              <a:t>1</a:t>
            </a:fld>
            <a:endParaRPr lang="en-US"/>
          </a:p>
        </p:txBody>
      </p:sp>
    </p:spTree>
    <p:extLst>
      <p:ext uri="{BB962C8B-B14F-4D97-AF65-F5344CB8AC3E}">
        <p14:creationId xmlns:p14="http://schemas.microsoft.com/office/powerpoint/2010/main" val="1099740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6673D-A7D2-47E4-9E64-948C4CAFD549}" type="slidenum">
              <a:rPr lang="en-US" smtClean="0"/>
              <a:t>19</a:t>
            </a:fld>
            <a:endParaRPr lang="en-US"/>
          </a:p>
        </p:txBody>
      </p:sp>
    </p:spTree>
    <p:extLst>
      <p:ext uri="{BB962C8B-B14F-4D97-AF65-F5344CB8AC3E}">
        <p14:creationId xmlns:p14="http://schemas.microsoft.com/office/powerpoint/2010/main" val="4203783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click, then auto-advances)</a:t>
            </a:r>
          </a:p>
        </p:txBody>
      </p:sp>
      <p:sp>
        <p:nvSpPr>
          <p:cNvPr id="4" name="Slide Number Placeholder 3"/>
          <p:cNvSpPr>
            <a:spLocks noGrp="1"/>
          </p:cNvSpPr>
          <p:nvPr>
            <p:ph type="sldNum" sz="quarter" idx="5"/>
          </p:nvPr>
        </p:nvSpPr>
        <p:spPr/>
        <p:txBody>
          <a:bodyPr/>
          <a:lstStyle/>
          <a:p>
            <a:fld id="{C896673D-A7D2-47E4-9E64-948C4CAFD549}" type="slidenum">
              <a:rPr lang="en-US" smtClean="0"/>
              <a:t>21</a:t>
            </a:fld>
            <a:endParaRPr lang="en-US"/>
          </a:p>
        </p:txBody>
      </p:sp>
    </p:spTree>
    <p:extLst>
      <p:ext uri="{BB962C8B-B14F-4D97-AF65-F5344CB8AC3E}">
        <p14:creationId xmlns:p14="http://schemas.microsoft.com/office/powerpoint/2010/main" val="184830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Networking is important</a:t>
            </a:r>
          </a:p>
          <a:p>
            <a:r>
              <a:rPr lang="en-US" sz="1200" dirty="0">
                <a:solidFill>
                  <a:schemeClr val="tx1"/>
                </a:solidFill>
              </a:rPr>
              <a:t>Referrals / references are important</a:t>
            </a:r>
          </a:p>
          <a:p>
            <a:r>
              <a:rPr lang="en-US" sz="1200" dirty="0">
                <a:solidFill>
                  <a:schemeClr val="tx1"/>
                </a:solidFill>
              </a:rPr>
              <a:t>Sponsorship / mentorship can be tremendously helpful</a:t>
            </a:r>
          </a:p>
          <a:p>
            <a:endParaRPr lang="en-US" dirty="0"/>
          </a:p>
        </p:txBody>
      </p:sp>
      <p:sp>
        <p:nvSpPr>
          <p:cNvPr id="4" name="Slide Number Placeholder 3"/>
          <p:cNvSpPr>
            <a:spLocks noGrp="1"/>
          </p:cNvSpPr>
          <p:nvPr>
            <p:ph type="sldNum" sz="quarter" idx="5"/>
          </p:nvPr>
        </p:nvSpPr>
        <p:spPr/>
        <p:txBody>
          <a:bodyPr/>
          <a:lstStyle/>
          <a:p>
            <a:fld id="{C896673D-A7D2-47E4-9E64-948C4CAFD549}" type="slidenum">
              <a:rPr lang="en-US" smtClean="0"/>
              <a:t>24</a:t>
            </a:fld>
            <a:endParaRPr lang="en-US"/>
          </a:p>
        </p:txBody>
      </p:sp>
    </p:spTree>
    <p:extLst>
      <p:ext uri="{BB962C8B-B14F-4D97-AF65-F5344CB8AC3E}">
        <p14:creationId xmlns:p14="http://schemas.microsoft.com/office/powerpoint/2010/main" val="4277088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 longer with the Boston Consulting Group—This is a slightly dated resume…</a:t>
            </a:r>
          </a:p>
        </p:txBody>
      </p:sp>
      <p:sp>
        <p:nvSpPr>
          <p:cNvPr id="4" name="Slide Number Placeholder 3"/>
          <p:cNvSpPr>
            <a:spLocks noGrp="1"/>
          </p:cNvSpPr>
          <p:nvPr>
            <p:ph type="sldNum" sz="quarter" idx="10"/>
          </p:nvPr>
        </p:nvSpPr>
        <p:spPr/>
        <p:txBody>
          <a:bodyPr/>
          <a:lstStyle/>
          <a:p>
            <a:fld id="{C896673D-A7D2-47E4-9E64-948C4CAFD549}" type="slidenum">
              <a:rPr lang="en-US" smtClean="0"/>
              <a:t>39</a:t>
            </a:fld>
            <a:endParaRPr lang="en-US"/>
          </a:p>
        </p:txBody>
      </p:sp>
    </p:spTree>
    <p:extLst>
      <p:ext uri="{BB962C8B-B14F-4D97-AF65-F5344CB8AC3E}">
        <p14:creationId xmlns:p14="http://schemas.microsoft.com/office/powerpoint/2010/main" val="3784951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keyword here is *LEARNED* … Society teaches us these things, not always experience.</a:t>
            </a:r>
          </a:p>
        </p:txBody>
      </p:sp>
      <p:sp>
        <p:nvSpPr>
          <p:cNvPr id="4" name="Slide Number Placeholder 3"/>
          <p:cNvSpPr>
            <a:spLocks noGrp="1"/>
          </p:cNvSpPr>
          <p:nvPr>
            <p:ph type="sldNum" sz="quarter" idx="10"/>
          </p:nvPr>
        </p:nvSpPr>
        <p:spPr/>
        <p:txBody>
          <a:bodyPr/>
          <a:lstStyle/>
          <a:p>
            <a:fld id="{C896673D-A7D2-47E4-9E64-948C4CAFD549}" type="slidenum">
              <a:rPr lang="en-US" smtClean="0"/>
              <a:t>41</a:t>
            </a:fld>
            <a:endParaRPr lang="en-US"/>
          </a:p>
        </p:txBody>
      </p:sp>
    </p:spTree>
    <p:extLst>
      <p:ext uri="{BB962C8B-B14F-4D97-AF65-F5344CB8AC3E}">
        <p14:creationId xmlns:p14="http://schemas.microsoft.com/office/powerpoint/2010/main" val="1326277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6673D-A7D2-47E4-9E64-948C4CAFD549}" type="slidenum">
              <a:rPr lang="en-US" smtClean="0"/>
              <a:t>42</a:t>
            </a:fld>
            <a:endParaRPr lang="en-US"/>
          </a:p>
        </p:txBody>
      </p:sp>
    </p:spTree>
    <p:extLst>
      <p:ext uri="{BB962C8B-B14F-4D97-AF65-F5344CB8AC3E}">
        <p14:creationId xmlns:p14="http://schemas.microsoft.com/office/powerpoint/2010/main" val="661204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Whether you're broke or evergreen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You're black, white, beige, </a:t>
            </a:r>
            <a:r>
              <a:rPr lang="en-US" sz="1200" b="0" i="0" kern="1200" dirty="0" err="1">
                <a:solidFill>
                  <a:schemeClr val="tx1"/>
                </a:solidFill>
                <a:effectLst/>
                <a:latin typeface="+mn-lt"/>
                <a:ea typeface="+mn-ea"/>
                <a:cs typeface="+mn-cs"/>
              </a:rPr>
              <a:t>chola</a:t>
            </a:r>
            <a:r>
              <a:rPr lang="en-US" sz="1200" b="0" i="0" kern="1200" dirty="0">
                <a:solidFill>
                  <a:schemeClr val="tx1"/>
                </a:solidFill>
                <a:effectLst/>
                <a:latin typeface="+mn-lt"/>
                <a:ea typeface="+mn-ea"/>
                <a:cs typeface="+mn-cs"/>
              </a:rPr>
              <a:t> descent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You're Lebanese, you're Orient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Whether life's disabilities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Left you outcast, bullied, or teased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Rejoice and love yourself today</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'Cause</a:t>
            </a:r>
            <a:r>
              <a:rPr lang="en-US" sz="1200" b="0" i="0" kern="1200" dirty="0">
                <a:solidFill>
                  <a:schemeClr val="tx1"/>
                </a:solidFill>
                <a:effectLst/>
                <a:latin typeface="+mn-lt"/>
                <a:ea typeface="+mn-ea"/>
                <a:cs typeface="+mn-cs"/>
              </a:rPr>
              <a:t> baby you were born this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 matter gay, straight, or bi</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Lesbian, transgendered life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 on the right track baby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was born to survive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No matter black, white or beige</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Chola</a:t>
            </a:r>
            <a:r>
              <a:rPr lang="en-US" sz="1200" b="0" i="0" kern="1200" dirty="0">
                <a:solidFill>
                  <a:schemeClr val="tx1"/>
                </a:solidFill>
                <a:effectLst/>
                <a:latin typeface="+mn-lt"/>
                <a:ea typeface="+mn-ea"/>
                <a:cs typeface="+mn-cs"/>
              </a:rPr>
              <a:t> or orient made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 on the right track baby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was born to be brave</a:t>
            </a:r>
          </a:p>
          <a:p>
            <a:endParaRPr lang="en-US" dirty="0"/>
          </a:p>
          <a:p>
            <a:endParaRPr lang="en-US" dirty="0"/>
          </a:p>
        </p:txBody>
      </p:sp>
      <p:sp>
        <p:nvSpPr>
          <p:cNvPr id="4" name="Slide Number Placeholder 3"/>
          <p:cNvSpPr>
            <a:spLocks noGrp="1"/>
          </p:cNvSpPr>
          <p:nvPr>
            <p:ph type="sldNum" sz="quarter" idx="5"/>
          </p:nvPr>
        </p:nvSpPr>
        <p:spPr/>
        <p:txBody>
          <a:bodyPr/>
          <a:lstStyle/>
          <a:p>
            <a:fld id="{C896673D-A7D2-47E4-9E64-948C4CAFD549}" type="slidenum">
              <a:rPr lang="en-US" smtClean="0"/>
              <a:t>43</a:t>
            </a:fld>
            <a:endParaRPr lang="en-US"/>
          </a:p>
        </p:txBody>
      </p:sp>
    </p:spTree>
    <p:extLst>
      <p:ext uri="{BB962C8B-B14F-4D97-AF65-F5344CB8AC3E}">
        <p14:creationId xmlns:p14="http://schemas.microsoft.com/office/powerpoint/2010/main" val="3670242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6673D-A7D2-47E4-9E64-948C4CAFD549}" type="slidenum">
              <a:rPr lang="en-US" smtClean="0"/>
              <a:t>44</a:t>
            </a:fld>
            <a:endParaRPr lang="en-US"/>
          </a:p>
        </p:txBody>
      </p:sp>
    </p:spTree>
    <p:extLst>
      <p:ext uri="{BB962C8B-B14F-4D97-AF65-F5344CB8AC3E}">
        <p14:creationId xmlns:p14="http://schemas.microsoft.com/office/powerpoint/2010/main" val="846529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96673D-A7D2-47E4-9E64-948C4CAFD549}" type="slidenum">
              <a:rPr lang="en-US" smtClean="0"/>
              <a:t>2</a:t>
            </a:fld>
            <a:endParaRPr lang="en-US"/>
          </a:p>
        </p:txBody>
      </p:sp>
    </p:spTree>
    <p:extLst>
      <p:ext uri="{BB962C8B-B14F-4D97-AF65-F5344CB8AC3E}">
        <p14:creationId xmlns:p14="http://schemas.microsoft.com/office/powerpoint/2010/main" val="1952810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4</a:t>
            </a:fld>
            <a:endParaRPr lang="en-US" dirty="0"/>
          </a:p>
        </p:txBody>
      </p:sp>
    </p:spTree>
    <p:extLst>
      <p:ext uri="{BB962C8B-B14F-4D97-AF65-F5344CB8AC3E}">
        <p14:creationId xmlns:p14="http://schemas.microsoft.com/office/powerpoint/2010/main" val="337572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Basic company intro slide – 1 to 2 minutes</a:t>
            </a:r>
          </a:p>
          <a:p>
            <a:endParaRPr lang="en-GB" dirty="0"/>
          </a:p>
          <a:p>
            <a:r>
              <a:rPr lang="en-GB" dirty="0"/>
              <a:t>Here we just want to give a short introduction on who we are as a company. Very brief history around starting as a hosting company who transitioned to a software ISV and how we have gone from just monitoring to Data DevOps with the acquisition of PWS.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0D6A53-DCDB-47B8-A0D1-52AAD50D0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329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6</a:t>
            </a:fld>
            <a:endParaRPr lang="en-US"/>
          </a:p>
        </p:txBody>
      </p:sp>
    </p:spTree>
    <p:extLst>
      <p:ext uri="{BB962C8B-B14F-4D97-AF65-F5344CB8AC3E}">
        <p14:creationId xmlns:p14="http://schemas.microsoft.com/office/powerpoint/2010/main" val="121784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doesn’t want free advice from Brent</a:t>
            </a:r>
            <a:r>
              <a:rPr lang="en-US" baseline="0" dirty="0"/>
              <a:t> Ozar or Aaron Bertrand?</a:t>
            </a:r>
          </a:p>
        </p:txBody>
      </p:sp>
      <p:sp>
        <p:nvSpPr>
          <p:cNvPr id="4" name="Slide Number Placeholder 3"/>
          <p:cNvSpPr>
            <a:spLocks noGrp="1"/>
          </p:cNvSpPr>
          <p:nvPr>
            <p:ph type="sldNum" sz="quarter" idx="10"/>
          </p:nvPr>
        </p:nvSpPr>
        <p:spPr/>
        <p:txBody>
          <a:bodyPr/>
          <a:lstStyle/>
          <a:p>
            <a:fld id="{C896673D-A7D2-47E4-9E64-948C4CAFD549}" type="slidenum">
              <a:rPr lang="en-US" smtClean="0"/>
              <a:t>7</a:t>
            </a:fld>
            <a:endParaRPr lang="en-US"/>
          </a:p>
        </p:txBody>
      </p:sp>
    </p:spTree>
    <p:extLst>
      <p:ext uri="{BB962C8B-B14F-4D97-AF65-F5344CB8AC3E}">
        <p14:creationId xmlns:p14="http://schemas.microsoft.com/office/powerpoint/2010/main" val="73291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8</a:t>
            </a:fld>
            <a:endParaRPr lang="en-US"/>
          </a:p>
        </p:txBody>
      </p:sp>
    </p:spTree>
    <p:extLst>
      <p:ext uri="{BB962C8B-B14F-4D97-AF65-F5344CB8AC3E}">
        <p14:creationId xmlns:p14="http://schemas.microsoft.com/office/powerpoint/2010/main" val="2692536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May 2014, I started blogging. I wrote 3 blog posts in 2014.</a:t>
            </a:r>
          </a:p>
          <a:p>
            <a:r>
              <a:rPr lang="en-US" dirty="0"/>
              <a:t>In the first 12 months, I wrote 6 blog posts.</a:t>
            </a:r>
          </a:p>
          <a:p>
            <a:r>
              <a:rPr lang="en-US" dirty="0"/>
              <a:t>In the following 12 months, I wrote 33 blog posts, and started speaking at user groups &amp; SQLSaturday</a:t>
            </a:r>
          </a:p>
        </p:txBody>
      </p:sp>
      <p:sp>
        <p:nvSpPr>
          <p:cNvPr id="4" name="Slide Number Placeholder 3"/>
          <p:cNvSpPr>
            <a:spLocks noGrp="1"/>
          </p:cNvSpPr>
          <p:nvPr>
            <p:ph type="sldNum" sz="quarter" idx="10"/>
          </p:nvPr>
        </p:nvSpPr>
        <p:spPr/>
        <p:txBody>
          <a:bodyPr/>
          <a:lstStyle/>
          <a:p>
            <a:fld id="{C896673D-A7D2-47E4-9E64-948C4CAFD549}" type="slidenum">
              <a:rPr lang="en-US" smtClean="0"/>
              <a:t>18</a:t>
            </a:fld>
            <a:endParaRPr lang="en-US"/>
          </a:p>
        </p:txBody>
      </p:sp>
    </p:spTree>
    <p:extLst>
      <p:ext uri="{BB962C8B-B14F-4D97-AF65-F5344CB8AC3E}">
        <p14:creationId xmlns:p14="http://schemas.microsoft.com/office/powerpoint/2010/main" val="6689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12/21/2018</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647372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12/21/2018</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140088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685032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cSld name="1_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5410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12/21/2018</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32570019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183352"/>
            <a:ext cx="9497484" cy="1673225"/>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grpSp>
        <p:nvGrpSpPr>
          <p:cNvPr id="11" name="Group 10"/>
          <p:cNvGrpSpPr/>
          <p:nvPr/>
        </p:nvGrpSpPr>
        <p:grpSpPr>
          <a:xfrm>
            <a:off x="0" y="6353498"/>
            <a:ext cx="12192000" cy="504502"/>
            <a:chOff x="0" y="6353498"/>
            <a:chExt cx="12192000" cy="504502"/>
          </a:xfrm>
        </p:grpSpPr>
        <p:sp>
          <p:nvSpPr>
            <p:cNvPr id="15" name="Rectangle 1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6" name="TextBox 1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7" name="TextBox 1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8" name="TextBox 17"/>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78672252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396093"/>
            <a:ext cx="10871200" cy="48681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69679220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347108"/>
            <a:ext cx="5181600" cy="481446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347107"/>
            <a:ext cx="5181600" cy="481446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290530141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883331"/>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155371"/>
            <a:ext cx="5181600" cy="3909586"/>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155371"/>
            <a:ext cx="5181600" cy="3909586"/>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342852"/>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342852"/>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37229240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47768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060214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183352"/>
            <a:ext cx="9497484" cy="1673225"/>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grpSp>
        <p:nvGrpSpPr>
          <p:cNvPr id="11" name="Group 10"/>
          <p:cNvGrpSpPr/>
          <p:nvPr/>
        </p:nvGrpSpPr>
        <p:grpSpPr>
          <a:xfrm>
            <a:off x="0" y="6353498"/>
            <a:ext cx="12192000" cy="504502"/>
            <a:chOff x="0" y="6353498"/>
            <a:chExt cx="12192000" cy="504502"/>
          </a:xfrm>
        </p:grpSpPr>
        <p:sp>
          <p:nvSpPr>
            <p:cNvPr id="15" name="Rectangle 1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6" name="TextBox 1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7" name="TextBox 1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8" name="TextBox 17"/>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73459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8" name="TextBox 7"/>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grpSp>
        <p:nvGrpSpPr>
          <p:cNvPr id="9" name="Group 8"/>
          <p:cNvGrpSpPr/>
          <p:nvPr userDrawn="1"/>
        </p:nvGrpSpPr>
        <p:grpSpPr>
          <a:xfrm>
            <a:off x="0" y="6353498"/>
            <a:ext cx="12192000" cy="504502"/>
            <a:chOff x="0" y="6353498"/>
            <a:chExt cx="12192000" cy="504502"/>
          </a:xfrm>
        </p:grpSpPr>
        <p:sp>
          <p:nvSpPr>
            <p:cNvPr id="10" name="Rectangle 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1" name="TextBox 1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2" name="TextBox 1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3" name="TextBox 12"/>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407152492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883331"/>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363436"/>
            <a:ext cx="2133600" cy="4707164"/>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dirty="0"/>
              <a:t>Edit Master text styles</a:t>
            </a:r>
          </a:p>
        </p:txBody>
      </p:sp>
      <p:sp>
        <p:nvSpPr>
          <p:cNvPr id="9" name="Content Placeholder 8"/>
          <p:cNvSpPr>
            <a:spLocks noGrp="1"/>
          </p:cNvSpPr>
          <p:nvPr>
            <p:ph sz="quarter" idx="13"/>
          </p:nvPr>
        </p:nvSpPr>
        <p:spPr>
          <a:xfrm>
            <a:off x="3149600" y="1363436"/>
            <a:ext cx="8534400" cy="4808764"/>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27618078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12/21/2018</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41011059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9826390"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4" y="4527448"/>
            <a:ext cx="9826389"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22749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23485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C24312E-323A-2844-8B3D-A1DE03953117}"/>
              </a:ext>
            </a:extLst>
          </p:cNvPr>
          <p:cNvPicPr>
            <a:picLocks noChangeAspect="1"/>
          </p:cNvPicPr>
          <p:nvPr userDrawn="1"/>
        </p:nvPicPr>
        <p:blipFill rotWithShape="1">
          <a:blip r:embed="rId2">
            <a:alphaModFix amt="84000"/>
            <a:extLst>
              <a:ext uri="{28A0092B-C50C-407E-A947-70E740481C1C}">
                <a14:useLocalDpi xmlns:a14="http://schemas.microsoft.com/office/drawing/2010/main" val="0"/>
              </a:ext>
            </a:extLst>
          </a:blip>
          <a:srcRect b="13406"/>
          <a:stretch/>
        </p:blipFill>
        <p:spPr>
          <a:xfrm>
            <a:off x="0" y="0"/>
            <a:ext cx="12192000" cy="6161050"/>
          </a:xfrm>
          <a:prstGeom prst="rect">
            <a:avLst/>
          </a:prstGeom>
        </p:spPr>
      </p:pic>
      <p:sp>
        <p:nvSpPr>
          <p:cNvPr id="2" name="Title 1">
            <a:extLst>
              <a:ext uri="{FF2B5EF4-FFF2-40B4-BE49-F238E27FC236}">
                <a16:creationId xmlns:a16="http://schemas.microsoft.com/office/drawing/2014/main" id="{4F2D8804-A0C5-4D3F-B25B-91ADEF00BE9C}"/>
              </a:ext>
            </a:extLst>
          </p:cNvPr>
          <p:cNvSpPr>
            <a:spLocks noGrp="1"/>
          </p:cNvSpPr>
          <p:nvPr>
            <p:ph type="ctrTitle"/>
          </p:nvPr>
        </p:nvSpPr>
        <p:spPr>
          <a:xfrm>
            <a:off x="838199" y="3230003"/>
            <a:ext cx="10502991" cy="878618"/>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721B0640-8BFD-486F-9847-DD6D93129259}"/>
              </a:ext>
            </a:extLst>
          </p:cNvPr>
          <p:cNvSpPr>
            <a:spLocks noGrp="1"/>
          </p:cNvSpPr>
          <p:nvPr>
            <p:ph type="subTitle" idx="1"/>
          </p:nvPr>
        </p:nvSpPr>
        <p:spPr>
          <a:xfrm>
            <a:off x="838199" y="4209220"/>
            <a:ext cx="10502991" cy="77699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E476785-101E-425A-B18A-6FF594920BF8}"/>
              </a:ext>
            </a:extLst>
          </p:cNvPr>
          <p:cNvSpPr>
            <a:spLocks noGrp="1"/>
          </p:cNvSpPr>
          <p:nvPr>
            <p:ph type="ftr" sz="quarter" idx="11"/>
          </p:nvPr>
        </p:nvSpPr>
        <p:spPr>
          <a:xfrm>
            <a:off x="838200" y="6356351"/>
            <a:ext cx="4114800" cy="253032"/>
          </a:xfrm>
        </p:spPr>
        <p:txBody>
          <a:bodyPr/>
          <a:lstStyle>
            <a:lvl1pPr algn="l">
              <a:defRPr sz="1000" i="1">
                <a:solidFill>
                  <a:schemeClr val="bg1">
                    <a:lumMod val="85000"/>
                  </a:schemeClr>
                </a:solidFill>
              </a:defRPr>
            </a:lvl1pPr>
          </a:lstStyle>
          <a:p>
            <a:endParaRPr lang="en-US" dirty="0"/>
          </a:p>
        </p:txBody>
      </p:sp>
      <p:sp>
        <p:nvSpPr>
          <p:cNvPr id="7" name="Rectangle 6">
            <a:extLst>
              <a:ext uri="{FF2B5EF4-FFF2-40B4-BE49-F238E27FC236}">
                <a16:creationId xmlns:a16="http://schemas.microsoft.com/office/drawing/2014/main" id="{42BF7314-98DF-FF4A-9ACB-81C62540064C}"/>
              </a:ext>
            </a:extLst>
          </p:cNvPr>
          <p:cNvSpPr/>
          <p:nvPr userDrawn="1"/>
        </p:nvSpPr>
        <p:spPr>
          <a:xfrm flipV="1">
            <a:off x="677578" y="3230001"/>
            <a:ext cx="45719" cy="878620"/>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CB21E4A3-FDDE-3346-B8A9-9F490AC79C94}"/>
              </a:ext>
            </a:extLst>
          </p:cNvPr>
          <p:cNvSpPr>
            <a:spLocks noGrp="1"/>
          </p:cNvSpPr>
          <p:nvPr>
            <p:ph sz="half" idx="2"/>
          </p:nvPr>
        </p:nvSpPr>
        <p:spPr>
          <a:xfrm>
            <a:off x="0" y="356924"/>
            <a:ext cx="12192000" cy="2702039"/>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7500423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ro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6944-554A-45DC-A1DF-9795D7ED0755}"/>
              </a:ext>
            </a:extLst>
          </p:cNvPr>
          <p:cNvSpPr>
            <a:spLocks noGrp="1"/>
          </p:cNvSpPr>
          <p:nvPr>
            <p:ph type="title" hasCustomPrompt="1"/>
          </p:nvPr>
        </p:nvSpPr>
        <p:spPr/>
        <p:txBody>
          <a:bodyPr/>
          <a:lstStyle>
            <a:lvl1pPr>
              <a:defRPr/>
            </a:lvl1pPr>
          </a:lstStyle>
          <a:p>
            <a:r>
              <a:rPr lang="en-US" dirty="0"/>
              <a:t>Who am I?</a:t>
            </a:r>
          </a:p>
        </p:txBody>
      </p:sp>
      <p:sp>
        <p:nvSpPr>
          <p:cNvPr id="3" name="Content Placeholder 2">
            <a:extLst>
              <a:ext uri="{FF2B5EF4-FFF2-40B4-BE49-F238E27FC236}">
                <a16:creationId xmlns:a16="http://schemas.microsoft.com/office/drawing/2014/main" id="{7C3E24E6-93C6-4C76-BFA6-05624150816E}"/>
              </a:ext>
            </a:extLst>
          </p:cNvPr>
          <p:cNvSpPr>
            <a:spLocks noGrp="1"/>
          </p:cNvSpPr>
          <p:nvPr>
            <p:ph sz="half" idx="1" hasCustomPrompt="1"/>
          </p:nvPr>
        </p:nvSpPr>
        <p:spPr>
          <a:xfrm>
            <a:off x="838201" y="1164380"/>
            <a:ext cx="4270612" cy="2957243"/>
          </a:xfrm>
        </p:spPr>
        <p:txBody>
          <a:bodyPr/>
          <a:lstStyle>
            <a:lvl1pPr marL="0" indent="0">
              <a:buNone/>
              <a:defRPr/>
            </a:lvl1pPr>
          </a:lstStyle>
          <a:p>
            <a:pPr lvl="0"/>
            <a:r>
              <a:rPr lang="en-US" dirty="0"/>
              <a:t>Speaker Headshot</a:t>
            </a:r>
          </a:p>
        </p:txBody>
      </p:sp>
      <p:sp>
        <p:nvSpPr>
          <p:cNvPr id="4" name="Content Placeholder 3">
            <a:extLst>
              <a:ext uri="{FF2B5EF4-FFF2-40B4-BE49-F238E27FC236}">
                <a16:creationId xmlns:a16="http://schemas.microsoft.com/office/drawing/2014/main" id="{875C4E82-0F21-4076-B5CA-26D89884B7E1}"/>
              </a:ext>
            </a:extLst>
          </p:cNvPr>
          <p:cNvSpPr>
            <a:spLocks noGrp="1"/>
          </p:cNvSpPr>
          <p:nvPr>
            <p:ph sz="half" idx="2"/>
          </p:nvPr>
        </p:nvSpPr>
        <p:spPr>
          <a:xfrm>
            <a:off x="6172199" y="1164380"/>
            <a:ext cx="5181600" cy="1567332"/>
          </a:xfrm>
        </p:spPr>
        <p:txBody>
          <a:body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34AEF736-0026-47D2-9B79-6438519AD24F}"/>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C1ADB362-8AD1-A841-9247-7EED5F8D0BF6}"/>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B3188D99-B845-4B89-8FFC-F84AF618D41E}"/>
              </a:ext>
            </a:extLst>
          </p:cNvPr>
          <p:cNvSpPr>
            <a:spLocks noGrp="1"/>
          </p:cNvSpPr>
          <p:nvPr>
            <p:ph sz="half" idx="12"/>
          </p:nvPr>
        </p:nvSpPr>
        <p:spPr>
          <a:xfrm>
            <a:off x="6172200" y="2839643"/>
            <a:ext cx="5181600" cy="1567332"/>
          </a:xfrm>
        </p:spPr>
        <p:txBody>
          <a:bodyPr/>
          <a:lstStyle/>
          <a:p>
            <a:pPr lvl="0"/>
            <a:r>
              <a:rPr lang="en-US" dirty="0"/>
              <a:t>Edit Master text styles</a:t>
            </a:r>
          </a:p>
          <a:p>
            <a:pPr lvl="1"/>
            <a:r>
              <a:rPr lang="en-US" dirty="0"/>
              <a:t>Second level</a:t>
            </a:r>
          </a:p>
        </p:txBody>
      </p:sp>
      <p:sp>
        <p:nvSpPr>
          <p:cNvPr id="10" name="Content Placeholder 3">
            <a:extLst>
              <a:ext uri="{FF2B5EF4-FFF2-40B4-BE49-F238E27FC236}">
                <a16:creationId xmlns:a16="http://schemas.microsoft.com/office/drawing/2014/main" id="{01731E8D-D398-4923-A65B-65C10F8F320D}"/>
              </a:ext>
            </a:extLst>
          </p:cNvPr>
          <p:cNvSpPr>
            <a:spLocks noGrp="1"/>
          </p:cNvSpPr>
          <p:nvPr>
            <p:ph sz="half" idx="13"/>
          </p:nvPr>
        </p:nvSpPr>
        <p:spPr>
          <a:xfrm>
            <a:off x="6172200" y="4514906"/>
            <a:ext cx="5181600" cy="1567332"/>
          </a:xfrm>
        </p:spPr>
        <p:txBody>
          <a:body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F1AD88E7-EBCF-4ECC-B673-C6E6AB709C06}"/>
              </a:ext>
            </a:extLst>
          </p:cNvPr>
          <p:cNvSpPr>
            <a:spLocks noGrp="1"/>
          </p:cNvSpPr>
          <p:nvPr>
            <p:ph sz="half" idx="14" hasCustomPrompt="1"/>
          </p:nvPr>
        </p:nvSpPr>
        <p:spPr>
          <a:xfrm>
            <a:off x="838200" y="4221708"/>
            <a:ext cx="4270612" cy="450376"/>
          </a:xfrm>
        </p:spPr>
        <p:txBody>
          <a:bodyPr/>
          <a:lstStyle>
            <a:lvl1pPr marL="0" indent="0">
              <a:buNone/>
              <a:defRPr/>
            </a:lvl1pPr>
          </a:lstStyle>
          <a:p>
            <a:pPr lvl="0"/>
            <a:r>
              <a:rPr lang="en-US" dirty="0"/>
              <a:t>Name</a:t>
            </a:r>
          </a:p>
        </p:txBody>
      </p:sp>
      <p:sp>
        <p:nvSpPr>
          <p:cNvPr id="13" name="Content Placeholder 2">
            <a:extLst>
              <a:ext uri="{FF2B5EF4-FFF2-40B4-BE49-F238E27FC236}">
                <a16:creationId xmlns:a16="http://schemas.microsoft.com/office/drawing/2014/main" id="{3636F449-1B9C-45C1-8312-2FEE4C255A2B}"/>
              </a:ext>
            </a:extLst>
          </p:cNvPr>
          <p:cNvSpPr>
            <a:spLocks noGrp="1"/>
          </p:cNvSpPr>
          <p:nvPr>
            <p:ph sz="half" idx="15" hasCustomPrompt="1"/>
          </p:nvPr>
        </p:nvSpPr>
        <p:spPr>
          <a:xfrm>
            <a:off x="838200" y="4672084"/>
            <a:ext cx="4270612" cy="450376"/>
          </a:xfrm>
        </p:spPr>
        <p:txBody>
          <a:bodyPr>
            <a:normAutofit/>
          </a:bodyPr>
          <a:lstStyle>
            <a:lvl1pPr marL="0" indent="0">
              <a:buNone/>
              <a:defRPr sz="2400" i="1">
                <a:solidFill>
                  <a:schemeClr val="bg1">
                    <a:lumMod val="50000"/>
                  </a:schemeClr>
                </a:solidFill>
              </a:defRPr>
            </a:lvl1pPr>
          </a:lstStyle>
          <a:p>
            <a:pPr lvl="0"/>
            <a:r>
              <a:rPr lang="en-US" dirty="0"/>
              <a:t>Title</a:t>
            </a:r>
          </a:p>
        </p:txBody>
      </p:sp>
      <p:sp>
        <p:nvSpPr>
          <p:cNvPr id="15" name="Content Placeholder 2">
            <a:extLst>
              <a:ext uri="{FF2B5EF4-FFF2-40B4-BE49-F238E27FC236}">
                <a16:creationId xmlns:a16="http://schemas.microsoft.com/office/drawing/2014/main" id="{BF015ABA-DCCF-4D75-89AB-21E93FD8E601}"/>
              </a:ext>
            </a:extLst>
          </p:cNvPr>
          <p:cNvSpPr>
            <a:spLocks noGrp="1"/>
          </p:cNvSpPr>
          <p:nvPr>
            <p:ph sz="half" idx="16" hasCustomPrompt="1"/>
          </p:nvPr>
        </p:nvSpPr>
        <p:spPr>
          <a:xfrm>
            <a:off x="838200" y="5130326"/>
            <a:ext cx="4270612" cy="450376"/>
          </a:xfrm>
        </p:spPr>
        <p:txBody>
          <a:bodyPr>
            <a:normAutofit/>
          </a:bodyPr>
          <a:lstStyle>
            <a:lvl1pPr marL="0" indent="0">
              <a:buNone/>
              <a:defRPr sz="1800"/>
            </a:lvl1pPr>
          </a:lstStyle>
          <a:p>
            <a:pPr lvl="0"/>
            <a:r>
              <a:rPr lang="en-US" dirty="0"/>
              <a:t>Email Address</a:t>
            </a:r>
          </a:p>
        </p:txBody>
      </p:sp>
    </p:spTree>
    <p:extLst>
      <p:ext uri="{BB962C8B-B14F-4D97-AF65-F5344CB8AC3E}">
        <p14:creationId xmlns:p14="http://schemas.microsoft.com/office/powerpoint/2010/main" val="443788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266A0-4684-47E1-AE2F-40335A49073D}"/>
              </a:ext>
            </a:extLst>
          </p:cNvPr>
          <p:cNvSpPr>
            <a:spLocks noGrp="1"/>
          </p:cNvSpPr>
          <p:nvPr>
            <p:ph idx="1"/>
          </p:nvPr>
        </p:nvSpPr>
        <p:spPr>
          <a:xfrm>
            <a:off x="838200" y="1146416"/>
            <a:ext cx="10515600" cy="503054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09CAA8B-81BD-4E9A-B21A-76CBB5B7817B}"/>
              </a:ext>
            </a:extLst>
          </p:cNvPr>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51BF50E6-FD1E-FC43-928F-A3043CBB171B}"/>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a16="http://schemas.microsoft.com/office/drawing/2014/main" id="{59766B9D-5E12-2A47-9BAE-A83E5A5BB3CF}"/>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159732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6944-554A-45DC-A1DF-9795D7ED07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3E24E6-93C6-4C76-BFA6-05624150816E}"/>
              </a:ext>
            </a:extLst>
          </p:cNvPr>
          <p:cNvSpPr>
            <a:spLocks noGrp="1"/>
          </p:cNvSpPr>
          <p:nvPr>
            <p:ph sz="half" idx="1"/>
          </p:nvPr>
        </p:nvSpPr>
        <p:spPr>
          <a:xfrm>
            <a:off x="838200" y="1164380"/>
            <a:ext cx="5181600" cy="5012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5C4E82-0F21-4076-B5CA-26D89884B7E1}"/>
              </a:ext>
            </a:extLst>
          </p:cNvPr>
          <p:cNvSpPr>
            <a:spLocks noGrp="1"/>
          </p:cNvSpPr>
          <p:nvPr>
            <p:ph sz="half" idx="2"/>
          </p:nvPr>
        </p:nvSpPr>
        <p:spPr>
          <a:xfrm>
            <a:off x="6172200" y="1164380"/>
            <a:ext cx="5181600" cy="5012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4AEF736-0026-47D2-9B79-6438519AD24F}"/>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C1ADB362-8AD1-A841-9247-7EED5F8D0BF6}"/>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875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84FB-90AC-4E28-ABB4-377034424F4D}"/>
              </a:ext>
            </a:extLst>
          </p:cNvPr>
          <p:cNvSpPr>
            <a:spLocks noGrp="1"/>
          </p:cNvSpPr>
          <p:nvPr>
            <p:ph type="title"/>
          </p:nvPr>
        </p:nvSpPr>
        <p:spPr>
          <a:xfrm>
            <a:off x="839788" y="365125"/>
            <a:ext cx="10515600" cy="63479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F3B0A3F-0BAA-4DDC-B29B-CAA7DE746362}"/>
              </a:ext>
            </a:extLst>
          </p:cNvPr>
          <p:cNvSpPr>
            <a:spLocks noGrp="1"/>
          </p:cNvSpPr>
          <p:nvPr>
            <p:ph type="body" idx="1"/>
          </p:nvPr>
        </p:nvSpPr>
        <p:spPr>
          <a:xfrm>
            <a:off x="839788" y="1166608"/>
            <a:ext cx="5157787"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197EE18-E8AD-4E46-805F-2FD64CFCCFB6}"/>
              </a:ext>
            </a:extLst>
          </p:cNvPr>
          <p:cNvSpPr>
            <a:spLocks noGrp="1"/>
          </p:cNvSpPr>
          <p:nvPr>
            <p:ph sz="half" idx="2"/>
          </p:nvPr>
        </p:nvSpPr>
        <p:spPr>
          <a:xfrm>
            <a:off x="839788" y="1868271"/>
            <a:ext cx="5157787"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F153E09-E339-4C23-9DB9-FFA4B4FEFDB0}"/>
              </a:ext>
            </a:extLst>
          </p:cNvPr>
          <p:cNvSpPr>
            <a:spLocks noGrp="1"/>
          </p:cNvSpPr>
          <p:nvPr>
            <p:ph type="body" sz="quarter" idx="3"/>
          </p:nvPr>
        </p:nvSpPr>
        <p:spPr>
          <a:xfrm>
            <a:off x="6172200" y="1166608"/>
            <a:ext cx="5183188"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BD3D05-FC70-4362-AF5C-9BBF7C5C9BAE}"/>
              </a:ext>
            </a:extLst>
          </p:cNvPr>
          <p:cNvSpPr>
            <a:spLocks noGrp="1"/>
          </p:cNvSpPr>
          <p:nvPr>
            <p:ph sz="quarter" idx="4"/>
          </p:nvPr>
        </p:nvSpPr>
        <p:spPr>
          <a:xfrm>
            <a:off x="6172200" y="1868271"/>
            <a:ext cx="5183188"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7F68EAB1-36B8-470A-BF18-4CF6A4255A81}"/>
              </a:ext>
            </a:extLst>
          </p:cNvPr>
          <p:cNvSpPr>
            <a:spLocks noGrp="1"/>
          </p:cNvSpPr>
          <p:nvPr>
            <p:ph type="ftr" sz="quarter" idx="11"/>
          </p:nvPr>
        </p:nvSpPr>
        <p:spPr/>
        <p:txBody>
          <a:bodyPr/>
          <a:lstStyle/>
          <a:p>
            <a:endParaRPr lang="en-US"/>
          </a:p>
        </p:txBody>
      </p:sp>
      <p:sp>
        <p:nvSpPr>
          <p:cNvPr id="10" name="Rectangle 9">
            <a:extLst>
              <a:ext uri="{FF2B5EF4-FFF2-40B4-BE49-F238E27FC236}">
                <a16:creationId xmlns:a16="http://schemas.microsoft.com/office/drawing/2014/main" id="{0D96843E-E8F9-F249-BB3E-854F01205035}"/>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86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396093"/>
            <a:ext cx="10871200" cy="48681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568587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EC66-1CC7-4B3F-B233-671A45DAB805}"/>
              </a:ext>
            </a:extLst>
          </p:cNvPr>
          <p:cNvSpPr>
            <a:spLocks noGrp="1"/>
          </p:cNvSpPr>
          <p:nvPr>
            <p:ph type="title"/>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4645435F-CD04-4A86-B11A-F8760F994FD5}"/>
              </a:ext>
            </a:extLst>
          </p:cNvPr>
          <p:cNvSpPr>
            <a:spLocks noGrp="1"/>
          </p:cNvSpPr>
          <p:nvPr>
            <p:ph type="ftr" sz="quarter" idx="11"/>
          </p:nvPr>
        </p:nvSpPr>
        <p:spPr/>
        <p:txBody>
          <a:bodyPr/>
          <a:lstStyle/>
          <a:p>
            <a:endParaRPr lang="en-US"/>
          </a:p>
        </p:txBody>
      </p:sp>
      <p:sp>
        <p:nvSpPr>
          <p:cNvPr id="6" name="Rectangle 5">
            <a:extLst>
              <a:ext uri="{FF2B5EF4-FFF2-40B4-BE49-F238E27FC236}">
                <a16:creationId xmlns:a16="http://schemas.microsoft.com/office/drawing/2014/main" id="{4B534762-0F73-3E4D-8093-30446B28E4EF}"/>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273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1CC240-93FD-493C-822E-C51A290B44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61285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4E1B-2A02-4990-A058-4CACBB4775C6}"/>
              </a:ext>
            </a:extLst>
          </p:cNvPr>
          <p:cNvSpPr>
            <a:spLocks noGrp="1"/>
          </p:cNvSpPr>
          <p:nvPr>
            <p:ph type="title" hasCustomPrompt="1"/>
          </p:nvPr>
        </p:nvSpPr>
        <p:spPr>
          <a:xfrm>
            <a:off x="839788" y="362477"/>
            <a:ext cx="4205858" cy="1169920"/>
          </a:xfrm>
        </p:spPr>
        <p:txBody>
          <a:bodyPr anchor="t">
            <a:noAutofit/>
          </a:bodyPr>
          <a:lstStyle>
            <a:lvl1pPr>
              <a:defRPr sz="4400"/>
            </a:lvl1pPr>
          </a:lstStyle>
          <a:p>
            <a:r>
              <a:rPr lang="en-US" dirty="0"/>
              <a:t>Click to Master title style</a:t>
            </a:r>
          </a:p>
        </p:txBody>
      </p:sp>
      <p:sp>
        <p:nvSpPr>
          <p:cNvPr id="3" name="Content Placeholder 2">
            <a:extLst>
              <a:ext uri="{FF2B5EF4-FFF2-40B4-BE49-F238E27FC236}">
                <a16:creationId xmlns:a16="http://schemas.microsoft.com/office/drawing/2014/main" id="{FC41F87E-8D22-4F70-8701-66883A1FB88C}"/>
              </a:ext>
            </a:extLst>
          </p:cNvPr>
          <p:cNvSpPr>
            <a:spLocks noGrp="1"/>
          </p:cNvSpPr>
          <p:nvPr>
            <p:ph idx="1"/>
          </p:nvPr>
        </p:nvSpPr>
        <p:spPr>
          <a:xfrm>
            <a:off x="5190370" y="362477"/>
            <a:ext cx="6165017" cy="549857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8BBFCE-C1BD-4A0F-8DCB-B076059C1A6B}"/>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Footer Placeholder 5">
            <a:extLst>
              <a:ext uri="{FF2B5EF4-FFF2-40B4-BE49-F238E27FC236}">
                <a16:creationId xmlns:a16="http://schemas.microsoft.com/office/drawing/2014/main" id="{3D57A85A-F6D2-4373-82AA-2D586D6DC582}"/>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ADC612AF-C0A6-734C-8A56-39BA81356066}"/>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061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B2B54D-0CEE-48B3-8107-E60D93EE07E9}"/>
              </a:ext>
            </a:extLst>
          </p:cNvPr>
          <p:cNvSpPr>
            <a:spLocks noGrp="1"/>
          </p:cNvSpPr>
          <p:nvPr>
            <p:ph type="pic" idx="1"/>
          </p:nvPr>
        </p:nvSpPr>
        <p:spPr>
          <a:xfrm>
            <a:off x="5203528" y="362477"/>
            <a:ext cx="6151860" cy="54985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BD162430-59CD-4D46-9767-411F1E89F3C4}"/>
              </a:ext>
            </a:extLst>
          </p:cNvPr>
          <p:cNvSpPr>
            <a:spLocks noGrp="1"/>
          </p:cNvSpPr>
          <p:nvPr>
            <p:ph type="title" hasCustomPrompt="1"/>
          </p:nvPr>
        </p:nvSpPr>
        <p:spPr>
          <a:xfrm>
            <a:off x="839788" y="362477"/>
            <a:ext cx="4205858" cy="1143981"/>
          </a:xfrm>
        </p:spPr>
        <p:txBody>
          <a:bodyPr anchor="t">
            <a:noAutofit/>
          </a:bodyPr>
          <a:lstStyle>
            <a:lvl1pPr>
              <a:defRPr sz="4400"/>
            </a:lvl1pPr>
          </a:lstStyle>
          <a:p>
            <a:r>
              <a:rPr lang="en-US" dirty="0"/>
              <a:t>Click to Master title style</a:t>
            </a:r>
          </a:p>
        </p:txBody>
      </p:sp>
      <p:sp>
        <p:nvSpPr>
          <p:cNvPr id="10" name="Text Placeholder 3">
            <a:extLst>
              <a:ext uri="{FF2B5EF4-FFF2-40B4-BE49-F238E27FC236}">
                <a16:creationId xmlns:a16="http://schemas.microsoft.com/office/drawing/2014/main" id="{19A0E372-18A4-1B40-A380-83BE667590BE}"/>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2" name="Footer Placeholder 5">
            <a:extLst>
              <a:ext uri="{FF2B5EF4-FFF2-40B4-BE49-F238E27FC236}">
                <a16:creationId xmlns:a16="http://schemas.microsoft.com/office/drawing/2014/main" id="{246EF276-9974-E24A-AC47-58C3467654E0}"/>
              </a:ext>
            </a:extLst>
          </p:cNvPr>
          <p:cNvSpPr>
            <a:spLocks noGrp="1"/>
          </p:cNvSpPr>
          <p:nvPr>
            <p:ph type="ftr" sz="quarter" idx="12"/>
          </p:nvPr>
        </p:nvSpPr>
        <p:spPr>
          <a:xfrm>
            <a:off x="838200" y="6356351"/>
            <a:ext cx="4114800" cy="253032"/>
          </a:xfrm>
        </p:spPr>
        <p:txBody>
          <a:bodyPr/>
          <a:lstStyle/>
          <a:p>
            <a:endParaRPr lang="en-US"/>
          </a:p>
        </p:txBody>
      </p:sp>
      <p:sp>
        <p:nvSpPr>
          <p:cNvPr id="15" name="Rectangle 14">
            <a:extLst>
              <a:ext uri="{FF2B5EF4-FFF2-40B4-BE49-F238E27FC236}">
                <a16:creationId xmlns:a16="http://schemas.microsoft.com/office/drawing/2014/main" id="{F7B8A5C7-C891-7E42-A910-A35866C15384}"/>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65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347108"/>
            <a:ext cx="5181600" cy="481446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347107"/>
            <a:ext cx="5181600" cy="481446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30641148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883331"/>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155371"/>
            <a:ext cx="5181600" cy="3909586"/>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155371"/>
            <a:ext cx="5181600" cy="3909586"/>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342852"/>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342852"/>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324504458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203802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412219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8" name="TextBox 7"/>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grpSp>
        <p:nvGrpSpPr>
          <p:cNvPr id="9" name="Group 8"/>
          <p:cNvGrpSpPr/>
          <p:nvPr userDrawn="1"/>
        </p:nvGrpSpPr>
        <p:grpSpPr>
          <a:xfrm>
            <a:off x="0" y="6353498"/>
            <a:ext cx="12192000" cy="504502"/>
            <a:chOff x="0" y="6353498"/>
            <a:chExt cx="12192000" cy="504502"/>
          </a:xfrm>
        </p:grpSpPr>
        <p:sp>
          <p:nvSpPr>
            <p:cNvPr id="10" name="Rectangle 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1" name="TextBox 1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2" name="TextBox 1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3" name="TextBox 12"/>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242650373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883331"/>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363436"/>
            <a:ext cx="2133600" cy="4707164"/>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dirty="0"/>
              <a:t>Edit Master text styles</a:t>
            </a:r>
          </a:p>
        </p:txBody>
      </p:sp>
      <p:sp>
        <p:nvSpPr>
          <p:cNvPr id="9" name="Content Placeholder 8"/>
          <p:cNvSpPr>
            <a:spLocks noGrp="1"/>
          </p:cNvSpPr>
          <p:nvPr>
            <p:ph sz="quarter" idx="13"/>
          </p:nvPr>
        </p:nvSpPr>
        <p:spPr>
          <a:xfrm>
            <a:off x="3149600" y="1363436"/>
            <a:ext cx="8534400" cy="4808764"/>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291572468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3.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2.png"/><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344933"/>
            <a:ext cx="10871200" cy="4781547"/>
          </a:xfrm>
          <a:prstGeom prst="rect">
            <a:avLst/>
          </a:prstGeom>
        </p:spPr>
        <p:txBody>
          <a:bodyPr vert="horz">
            <a:normAutofit/>
          </a:bodyPr>
          <a:lstStyle/>
          <a:p>
            <a:pPr lvl="0" eaLnBrk="1" latinLnBrk="1" hangingPunct="1"/>
            <a:r>
              <a:rPr kumimoji="0" lang="en-US" dirty="0"/>
              <a:t>Edit Master text styles</a:t>
            </a:r>
          </a:p>
          <a:p>
            <a:pPr lvl="1" eaLnBrk="1" latinLnBrk="1" hangingPunct="1"/>
            <a:r>
              <a:rPr kumimoji="0" lang="en-US" dirty="0"/>
              <a:t>Second level</a:t>
            </a:r>
          </a:p>
          <a:p>
            <a:pPr lvl="2" eaLnBrk="1" latinLnBrk="1" hangingPunct="1"/>
            <a:r>
              <a:rPr kumimoji="0" lang="en-US" dirty="0"/>
              <a:t>Third level</a:t>
            </a:r>
          </a:p>
          <a:p>
            <a:pPr lvl="3" eaLnBrk="1" latinLnBrk="1" hangingPunct="1"/>
            <a:r>
              <a:rPr kumimoji="0" lang="en-US" dirty="0"/>
              <a:t>Fourth level</a:t>
            </a:r>
          </a:p>
          <a:p>
            <a:pPr lvl="4" eaLnBrk="1" latinLnBrk="1" hangingPunct="1"/>
            <a:r>
              <a:rPr kumimoji="0" lang="en-US" dirty="0"/>
              <a:t>Fifth level</a:t>
            </a:r>
          </a:p>
        </p:txBody>
      </p:sp>
      <p:sp>
        <p:nvSpPr>
          <p:cNvPr id="7" name="Rectangle 6"/>
          <p:cNvSpPr/>
          <p:nvPr/>
        </p:nvSpPr>
        <p:spPr>
          <a:xfrm>
            <a:off x="0" y="1003023"/>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05691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048748"/>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040811"/>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91485"/>
            <a:ext cx="10871200" cy="935264"/>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grpSp>
        <p:nvGrpSpPr>
          <p:cNvPr id="14" name="Group 13"/>
          <p:cNvGrpSpPr/>
          <p:nvPr userDrawn="1"/>
        </p:nvGrpSpPr>
        <p:grpSpPr>
          <a:xfrm>
            <a:off x="0" y="6353498"/>
            <a:ext cx="12192000" cy="504502"/>
            <a:chOff x="0" y="6353498"/>
            <a:chExt cx="12192000" cy="504502"/>
          </a:xfrm>
        </p:grpSpPr>
        <p:sp>
          <p:nvSpPr>
            <p:cNvPr id="17" name="Rectangle 16"/>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8" name="TextBox 17"/>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9" name="TextBox 18"/>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20" name="TextBox 19"/>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325494815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20" r:id="rId3"/>
    <p:sldLayoutId id="2147483713" r:id="rId4"/>
    <p:sldLayoutId id="2147483714" r:id="rId5"/>
    <p:sldLayoutId id="2147483715" r:id="rId6"/>
    <p:sldLayoutId id="2147483716" r:id="rId7"/>
    <p:sldLayoutId id="2147483717" r:id="rId8"/>
    <p:sldLayoutId id="2147483718" r:id="rId9"/>
    <p:sldLayoutId id="2147483719" r:id="rId10"/>
    <p:sldLayoutId id="2147483721" r:id="rId11"/>
    <p:sldLayoutId id="2147483722" r:id="rId12"/>
  </p:sldLayoutIdLst>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344933"/>
            <a:ext cx="10871200" cy="4781547"/>
          </a:xfrm>
          <a:prstGeom prst="rect">
            <a:avLst/>
          </a:prstGeom>
        </p:spPr>
        <p:txBody>
          <a:bodyPr vert="horz">
            <a:normAutofit/>
          </a:bodyPr>
          <a:lstStyle/>
          <a:p>
            <a:pPr lvl="0" eaLnBrk="1" latinLnBrk="1" hangingPunct="1"/>
            <a:r>
              <a:rPr kumimoji="0" lang="en-US" dirty="0"/>
              <a:t>Edit Master text styles</a:t>
            </a:r>
          </a:p>
          <a:p>
            <a:pPr lvl="1" eaLnBrk="1" latinLnBrk="1" hangingPunct="1"/>
            <a:r>
              <a:rPr kumimoji="0" lang="en-US" dirty="0"/>
              <a:t>Second level</a:t>
            </a:r>
          </a:p>
          <a:p>
            <a:pPr lvl="2" eaLnBrk="1" latinLnBrk="1" hangingPunct="1"/>
            <a:r>
              <a:rPr kumimoji="0" lang="en-US" dirty="0"/>
              <a:t>Third level</a:t>
            </a:r>
          </a:p>
          <a:p>
            <a:pPr lvl="3" eaLnBrk="1" latinLnBrk="1" hangingPunct="1"/>
            <a:r>
              <a:rPr kumimoji="0" lang="en-US" dirty="0"/>
              <a:t>Fourth level</a:t>
            </a:r>
          </a:p>
          <a:p>
            <a:pPr lvl="4" eaLnBrk="1" latinLnBrk="1" hangingPunct="1"/>
            <a:r>
              <a:rPr kumimoji="0" lang="en-US" dirty="0"/>
              <a:t>Fifth level</a:t>
            </a:r>
          </a:p>
        </p:txBody>
      </p:sp>
      <p:sp>
        <p:nvSpPr>
          <p:cNvPr id="7" name="Rectangle 6"/>
          <p:cNvSpPr/>
          <p:nvPr/>
        </p:nvSpPr>
        <p:spPr>
          <a:xfrm>
            <a:off x="0" y="1003023"/>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05691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048748"/>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040811"/>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91485"/>
            <a:ext cx="10871200" cy="935264"/>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grpSp>
        <p:nvGrpSpPr>
          <p:cNvPr id="14" name="Group 13"/>
          <p:cNvGrpSpPr/>
          <p:nvPr userDrawn="1"/>
        </p:nvGrpSpPr>
        <p:grpSpPr>
          <a:xfrm>
            <a:off x="0" y="6353498"/>
            <a:ext cx="12192000" cy="504502"/>
            <a:chOff x="0" y="6353498"/>
            <a:chExt cx="12192000" cy="504502"/>
          </a:xfrm>
        </p:grpSpPr>
        <p:sp>
          <p:nvSpPr>
            <p:cNvPr id="17" name="Rectangle 16"/>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8" name="TextBox 17"/>
            <p:cNvSpPr txBox="1"/>
            <p:nvPr userDrawn="1"/>
          </p:nvSpPr>
          <p:spPr>
            <a:xfrm>
              <a:off x="654824" y="6421083"/>
              <a:ext cx="1185769" cy="369332"/>
            </a:xfrm>
            <a:prstGeom prst="rect">
              <a:avLst/>
            </a:prstGeom>
            <a:noFill/>
          </p:spPr>
          <p:txBody>
            <a:bodyPr wrap="square" rtlCol="0">
              <a:spAutoFit/>
            </a:bodyPr>
            <a:lstStyle/>
            <a:p>
              <a:r>
                <a:rPr lang="en-US" dirty="0">
                  <a:solidFill>
                    <a:schemeClr val="tx1"/>
                  </a:solidFill>
                </a:rPr>
                <a:t>@</a:t>
              </a:r>
              <a:r>
                <a:rPr lang="en-US" dirty="0" err="1">
                  <a:solidFill>
                    <a:schemeClr val="tx1"/>
                  </a:solidFill>
                </a:rPr>
                <a:t>AMtwo</a:t>
              </a:r>
              <a:endParaRPr lang="en-US" dirty="0">
                <a:solidFill>
                  <a:schemeClr val="tx1"/>
                </a:solidFill>
              </a:endParaRPr>
            </a:p>
          </p:txBody>
        </p:sp>
        <p:sp>
          <p:nvSpPr>
            <p:cNvPr id="19" name="TextBox 18"/>
            <p:cNvSpPr txBox="1"/>
            <p:nvPr userDrawn="1"/>
          </p:nvSpPr>
          <p:spPr>
            <a:xfrm>
              <a:off x="9993507" y="6400071"/>
              <a:ext cx="1690493" cy="369332"/>
            </a:xfrm>
            <a:prstGeom prst="rect">
              <a:avLst/>
            </a:prstGeom>
            <a:noFill/>
          </p:spPr>
          <p:txBody>
            <a:bodyPr wrap="square" rtlCol="0">
              <a:spAutoFit/>
            </a:bodyPr>
            <a:lstStyle/>
            <a:p>
              <a:r>
                <a:rPr lang="en-US" dirty="0">
                  <a:solidFill>
                    <a:schemeClr val="tx1"/>
                  </a:solidFill>
                </a:rPr>
                <a:t>andy@am2.co</a:t>
              </a:r>
            </a:p>
          </p:txBody>
        </p:sp>
        <p:sp>
          <p:nvSpPr>
            <p:cNvPr id="20" name="TextBox 19"/>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tx1"/>
                  </a:solidFill>
                </a:rPr>
                <a:t>www.am2.co</a:t>
              </a:r>
            </a:p>
          </p:txBody>
        </p:sp>
      </p:grpSp>
    </p:spTree>
    <p:extLst>
      <p:ext uri="{BB962C8B-B14F-4D97-AF65-F5344CB8AC3E}">
        <p14:creationId xmlns:p14="http://schemas.microsoft.com/office/powerpoint/2010/main" val="330847112"/>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0CA64C3-52E6-4C46-841D-1B62023BAE69}"/>
              </a:ext>
            </a:extLst>
          </p:cNvPr>
          <p:cNvPicPr>
            <a:picLocks noChangeAspect="1"/>
          </p:cNvPicPr>
          <p:nvPr userDrawn="1"/>
        </p:nvPicPr>
        <p:blipFill rotWithShape="1">
          <a:blip r:embed="rId11">
            <a:alphaModFix amt="37000"/>
            <a:extLst>
              <a:ext uri="{28A0092B-C50C-407E-A947-70E740481C1C}">
                <a14:useLocalDpi xmlns:a14="http://schemas.microsoft.com/office/drawing/2010/main" val="0"/>
              </a:ext>
            </a:extLst>
          </a:blip>
          <a:srcRect b="2916"/>
          <a:stretch/>
        </p:blipFill>
        <p:spPr>
          <a:xfrm>
            <a:off x="0" y="-1"/>
            <a:ext cx="12192000" cy="6907337"/>
          </a:xfrm>
          <a:prstGeom prst="rect">
            <a:avLst/>
          </a:prstGeom>
        </p:spPr>
      </p:pic>
      <p:sp>
        <p:nvSpPr>
          <p:cNvPr id="9" name="Rectangle 8">
            <a:extLst>
              <a:ext uri="{FF2B5EF4-FFF2-40B4-BE49-F238E27FC236}">
                <a16:creationId xmlns:a16="http://schemas.microsoft.com/office/drawing/2014/main" id="{0C8D1EF6-BC95-4950-9A6D-0945238C56F3}"/>
              </a:ext>
            </a:extLst>
          </p:cNvPr>
          <p:cNvSpPr/>
          <p:nvPr userDrawn="1"/>
        </p:nvSpPr>
        <p:spPr>
          <a:xfrm flipV="1">
            <a:off x="0" y="6176959"/>
            <a:ext cx="12192000" cy="7303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AD01841-9B21-4B87-9AA6-BED319F0F485}"/>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8F31A62-C2FB-4374-A38E-38F091E161D7}"/>
              </a:ext>
            </a:extLst>
          </p:cNvPr>
          <p:cNvSpPr>
            <a:spLocks noGrp="1"/>
          </p:cNvSpPr>
          <p:nvPr>
            <p:ph type="body" idx="1"/>
          </p:nvPr>
        </p:nvSpPr>
        <p:spPr>
          <a:xfrm>
            <a:off x="838200" y="1157801"/>
            <a:ext cx="10515600" cy="50191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E90D719-CB25-4662-8394-323907594D86}"/>
              </a:ext>
            </a:extLst>
          </p:cNvPr>
          <p:cNvSpPr>
            <a:spLocks noGrp="1"/>
          </p:cNvSpPr>
          <p:nvPr>
            <p:ph type="ftr" sz="quarter" idx="3"/>
          </p:nvPr>
        </p:nvSpPr>
        <p:spPr>
          <a:xfrm>
            <a:off x="838200" y="6356351"/>
            <a:ext cx="4114800" cy="253032"/>
          </a:xfrm>
          <a:prstGeom prst="rect">
            <a:avLst/>
          </a:prstGeom>
        </p:spPr>
        <p:txBody>
          <a:bodyPr vert="horz" lIns="91440" tIns="45720" rIns="91440" bIns="45720" rtlCol="0" anchor="ctr"/>
          <a:lstStyle>
            <a:lvl1pPr algn="l">
              <a:defRPr sz="900" i="1">
                <a:solidFill>
                  <a:schemeClr val="bg2">
                    <a:lumMod val="25000"/>
                  </a:schemeClr>
                </a:solidFill>
                <a:latin typeface="Ubuntu" panose="020B0504030602030204" pitchFamily="34" charset="0"/>
              </a:defRPr>
            </a:lvl1pPr>
          </a:lstStyle>
          <a:p>
            <a:endParaRPr lang="en-US" dirty="0"/>
          </a:p>
        </p:txBody>
      </p:sp>
      <p:pic>
        <p:nvPicPr>
          <p:cNvPr id="11" name="Picture 10">
            <a:extLst>
              <a:ext uri="{FF2B5EF4-FFF2-40B4-BE49-F238E27FC236}">
                <a16:creationId xmlns:a16="http://schemas.microsoft.com/office/drawing/2014/main" id="{3E8A976B-20EA-544A-96BB-9C34C955473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133686" y="6350174"/>
            <a:ext cx="1296040" cy="259208"/>
          </a:xfrm>
          <a:prstGeom prst="rect">
            <a:avLst/>
          </a:prstGeom>
        </p:spPr>
      </p:pic>
    </p:spTree>
    <p:extLst>
      <p:ext uri="{BB962C8B-B14F-4D97-AF65-F5344CB8AC3E}">
        <p14:creationId xmlns:p14="http://schemas.microsoft.com/office/powerpoint/2010/main" val="111305169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Lst>
  <p:hf hdr="0"/>
  <p:txStyles>
    <p:titleStyle>
      <a:lvl1pPr algn="l" defTabSz="914400" rtl="0" eaLnBrk="1" latinLnBrk="0" hangingPunct="1">
        <a:lnSpc>
          <a:spcPct val="90000"/>
        </a:lnSpc>
        <a:spcBef>
          <a:spcPct val="0"/>
        </a:spcBef>
        <a:buNone/>
        <a:defRPr sz="4400" kern="1200">
          <a:solidFill>
            <a:schemeClr val="bg2">
              <a:lumMod val="25000"/>
            </a:schemeClr>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Clr>
          <a:srgbClr val="C41230"/>
        </a:buClr>
        <a:buFont typeface="Arial" panose="020B0604020202020204" pitchFamily="34" charset="0"/>
        <a:buChar char="•"/>
        <a:defRPr sz="2800" kern="1200">
          <a:solidFill>
            <a:schemeClr val="bg2">
              <a:lumMod val="25000"/>
            </a:schemeClr>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Clr>
          <a:srgbClr val="C41230"/>
        </a:buClr>
        <a:buFont typeface="Arial" panose="020B0604020202020204" pitchFamily="34" charset="0"/>
        <a:buChar char="•"/>
        <a:defRPr sz="2400" kern="1200">
          <a:solidFill>
            <a:schemeClr val="bg2">
              <a:lumMod val="25000"/>
            </a:schemeClr>
          </a:solidFill>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Clr>
          <a:srgbClr val="C41230"/>
        </a:buClr>
        <a:buFont typeface="Arial" panose="020B0604020202020204" pitchFamily="34" charset="0"/>
        <a:buChar char="•"/>
        <a:defRPr sz="2000" kern="1200">
          <a:solidFill>
            <a:schemeClr val="bg2">
              <a:lumMod val="25000"/>
            </a:schemeClr>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slide" Target="slide18.xml"/><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slide" Target="slide17.xml"/><Relationship Id="rId2" Type="http://schemas.openxmlformats.org/officeDocument/2006/relationships/image" Target="../media/image27.png"/><Relationship Id="rId16" Type="http://schemas.openxmlformats.org/officeDocument/2006/relationships/slide" Target="slide16.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slide" Target="slide15.xml"/><Relationship Id="rId10" Type="http://schemas.openxmlformats.org/officeDocument/2006/relationships/image" Target="../media/image35.png"/><Relationship Id="rId19" Type="http://schemas.openxmlformats.org/officeDocument/2006/relationships/slide" Target="slide19.xml"/><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hyperlink" Target="http://am2.co/dream-job-ppt"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mailto:BostonHottieGuy69@butz.com"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overleaf.com/articles/steph-lockes-one-page-cv/wbttfmfqcdtq" TargetMode="External"/><Relationship Id="rId2" Type="http://schemas.openxmlformats.org/officeDocument/2006/relationships/hyperlink" Target="https://am2.co/category/professional-development/" TargetMode="External"/><Relationship Id="rId1" Type="http://schemas.openxmlformats.org/officeDocument/2006/relationships/slideLayout" Target="../slideLayouts/slideLayout3.xml"/><Relationship Id="rId5" Type="http://schemas.openxmlformats.org/officeDocument/2006/relationships/hyperlink" Target="https://youtu.be/ib04UR2KRMc?t=6m05s" TargetMode="External"/><Relationship Id="rId4" Type="http://schemas.openxmlformats.org/officeDocument/2006/relationships/hyperlink" Target="https://www.brentozar.com/archive/2012/09/write-killer-technical-resume-five-step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www.dbatools.io/slac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0.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800" dirty="0"/>
              <a:t>Andy Mallon</a:t>
            </a:r>
          </a:p>
        </p:txBody>
      </p:sp>
      <p:sp>
        <p:nvSpPr>
          <p:cNvPr id="2" name="Title 1"/>
          <p:cNvSpPr>
            <a:spLocks noGrp="1"/>
          </p:cNvSpPr>
          <p:nvPr>
            <p:ph type="title"/>
          </p:nvPr>
        </p:nvSpPr>
        <p:spPr/>
        <p:txBody>
          <a:bodyPr>
            <a:normAutofit/>
          </a:bodyPr>
          <a:lstStyle/>
          <a:p>
            <a:r>
              <a:rPr lang="en-US" dirty="0"/>
              <a:t>How to get your </a:t>
            </a:r>
            <a:r>
              <a:rPr lang="en-US" dirty="0" err="1"/>
              <a:t>dreaM</a:t>
            </a:r>
            <a:r>
              <a:rPr lang="en-US" dirty="0"/>
              <a:t> JOB</a:t>
            </a:r>
            <a:br>
              <a:rPr lang="en-US" dirty="0"/>
            </a:br>
            <a:r>
              <a:rPr lang="en-US" sz="4400" dirty="0"/>
              <a:t>Resume &amp; job hunting tips</a:t>
            </a:r>
            <a:endParaRPr lang="en-US" dirty="0"/>
          </a:p>
        </p:txBody>
      </p:sp>
    </p:spTree>
    <p:extLst>
      <p:ext uri="{BB962C8B-B14F-4D97-AF65-F5344CB8AC3E}">
        <p14:creationId xmlns:p14="http://schemas.microsoft.com/office/powerpoint/2010/main" val="1240573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Agenda</a:t>
            </a:r>
            <a:endParaRPr lang="en-US" dirty="0"/>
          </a:p>
        </p:txBody>
      </p:sp>
      <p:sp>
        <p:nvSpPr>
          <p:cNvPr id="6" name="Content Placeholder 5"/>
          <p:cNvSpPr>
            <a:spLocks noGrp="1"/>
          </p:cNvSpPr>
          <p:nvPr>
            <p:ph idx="1"/>
          </p:nvPr>
        </p:nvSpPr>
        <p:spPr/>
        <p:txBody>
          <a:bodyPr>
            <a:normAutofit/>
          </a:bodyPr>
          <a:lstStyle/>
          <a:p>
            <a:r>
              <a:rPr lang="en-US" sz="4000" dirty="0"/>
              <a:t>My story – Why I’m living my dream</a:t>
            </a:r>
          </a:p>
          <a:p>
            <a:r>
              <a:rPr lang="en-US" sz="4000" dirty="0"/>
              <a:t>Setting your career goals</a:t>
            </a:r>
          </a:p>
          <a:p>
            <a:r>
              <a:rPr lang="en-US" sz="4000" dirty="0"/>
              <a:t>How to write a bad resume</a:t>
            </a:r>
          </a:p>
          <a:p>
            <a:r>
              <a:rPr lang="en-US" sz="4000" dirty="0"/>
              <a:t>How to write a good resume (why it matters)</a:t>
            </a:r>
          </a:p>
          <a:p>
            <a:r>
              <a:rPr lang="en-US" sz="4000" dirty="0"/>
              <a:t>How to navigate a job interview</a:t>
            </a:r>
          </a:p>
        </p:txBody>
      </p:sp>
    </p:spTree>
    <p:extLst>
      <p:ext uri="{BB962C8B-B14F-4D97-AF65-F5344CB8AC3E}">
        <p14:creationId xmlns:p14="http://schemas.microsoft.com/office/powerpoint/2010/main" val="3567959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86A2DD-38D9-43AD-B49D-AD867DCEA3E6}"/>
              </a:ext>
            </a:extLst>
          </p:cNvPr>
          <p:cNvSpPr>
            <a:spLocks noGrp="1"/>
          </p:cNvSpPr>
          <p:nvPr>
            <p:ph type="title"/>
          </p:nvPr>
        </p:nvSpPr>
        <p:spPr/>
        <p:txBody>
          <a:bodyPr>
            <a:normAutofit fontScale="90000"/>
          </a:bodyPr>
          <a:lstStyle/>
          <a:p>
            <a:r>
              <a:rPr lang="en-US" dirty="0"/>
              <a:t>Warning: I’m American</a:t>
            </a:r>
          </a:p>
        </p:txBody>
      </p:sp>
      <p:sp>
        <p:nvSpPr>
          <p:cNvPr id="6" name="Content Placeholder 5">
            <a:extLst>
              <a:ext uri="{FF2B5EF4-FFF2-40B4-BE49-F238E27FC236}">
                <a16:creationId xmlns:a16="http://schemas.microsoft.com/office/drawing/2014/main" id="{5CFD7450-E930-4E93-A6B3-D3CEC37E6EBE}"/>
              </a:ext>
            </a:extLst>
          </p:cNvPr>
          <p:cNvSpPr>
            <a:spLocks noGrp="1"/>
          </p:cNvSpPr>
          <p:nvPr>
            <p:ph sz="quarter" idx="14"/>
          </p:nvPr>
        </p:nvSpPr>
        <p:spPr/>
        <p:txBody>
          <a:bodyPr/>
          <a:lstStyle/>
          <a:p>
            <a:r>
              <a:rPr lang="en-US" dirty="0"/>
              <a:t>This topic is </a:t>
            </a:r>
            <a:r>
              <a:rPr lang="en-US" b="1" dirty="0"/>
              <a:t>cultural</a:t>
            </a:r>
          </a:p>
          <a:p>
            <a:endParaRPr lang="en-US" dirty="0"/>
          </a:p>
          <a:p>
            <a:r>
              <a:rPr lang="en-US" dirty="0"/>
              <a:t>My advice comes from my experience &amp; perspective</a:t>
            </a:r>
          </a:p>
          <a:p>
            <a:pPr lvl="1"/>
            <a:r>
              <a:rPr lang="en-US" dirty="0"/>
              <a:t>Tech industry</a:t>
            </a:r>
          </a:p>
          <a:p>
            <a:pPr lvl="1"/>
            <a:r>
              <a:rPr lang="en-US" dirty="0"/>
              <a:t>United States</a:t>
            </a:r>
          </a:p>
        </p:txBody>
      </p:sp>
      <p:pic>
        <p:nvPicPr>
          <p:cNvPr id="1026" name="Picture 2" descr="Image result for warning">
            <a:extLst>
              <a:ext uri="{FF2B5EF4-FFF2-40B4-BE49-F238E27FC236}">
                <a16:creationId xmlns:a16="http://schemas.microsoft.com/office/drawing/2014/main" id="{EDB3F6D8-4CDE-432E-89B2-9D44F37DAB06}"/>
              </a:ext>
            </a:extLst>
          </p:cNvPr>
          <p:cNvPicPr>
            <a:picLocks noGrp="1" noChangeAspect="1" noChangeArrowheads="1"/>
          </p:cNvPicPr>
          <p:nvPr>
            <p:ph sz="quarter" idx="13"/>
          </p:nvPr>
        </p:nvPicPr>
        <p:blipFill rotWithShape="1">
          <a:blip r:embed="rId2">
            <a:extLst>
              <a:ext uri="{28A0092B-C50C-407E-A947-70E740481C1C}">
                <a14:useLocalDpi xmlns:a14="http://schemas.microsoft.com/office/drawing/2010/main" val="0"/>
              </a:ext>
            </a:extLst>
          </a:blip>
          <a:srcRect l="2232" t="8267" r="3522" b="8835"/>
          <a:stretch/>
        </p:blipFill>
        <p:spPr bwMode="auto">
          <a:xfrm>
            <a:off x="1104405" y="1745672"/>
            <a:ext cx="4536374" cy="399010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263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fontScale="90000"/>
          </a:bodyPr>
          <a:lstStyle/>
          <a:p>
            <a:r>
              <a:rPr lang="en-US" dirty="0"/>
              <a:t>My story: Why I’m living my dream</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088043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AE84-A546-4B67-A0F9-62E65040CB33}"/>
              </a:ext>
            </a:extLst>
          </p:cNvPr>
          <p:cNvSpPr>
            <a:spLocks noGrp="1"/>
          </p:cNvSpPr>
          <p:nvPr>
            <p:ph type="title"/>
          </p:nvPr>
        </p:nvSpPr>
        <p:spPr/>
        <p:txBody>
          <a:bodyPr>
            <a:normAutofit fontScale="90000"/>
          </a:bodyPr>
          <a:lstStyle/>
          <a:p>
            <a:r>
              <a:rPr lang="en-US" dirty="0"/>
              <a:t>My story isn’t particularly unique</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4DBD0DAB-466D-412E-B94E-9865FB3A8F10}"/>
                  </a:ext>
                </a:extLst>
              </p:cNvPr>
              <p:cNvGraphicFramePr>
                <a:graphicFrameLocks noChangeAspect="1"/>
              </p:cNvGraphicFramePr>
              <p:nvPr>
                <p:extLst>
                  <p:ext uri="{D42A27DB-BD31-4B8C-83A1-F6EECF244321}">
                    <p14:modId xmlns:p14="http://schemas.microsoft.com/office/powerpoint/2010/main" val="2692732452"/>
                  </p:ext>
                </p:extLst>
              </p:nvPr>
            </p:nvGraphicFramePr>
            <p:xfrm>
              <a:off x="817563" y="1395413"/>
              <a:ext cx="10871200" cy="4868862"/>
            </p:xfrm>
            <a:graphic>
              <a:graphicData uri="http://schemas.microsoft.com/office/powerpoint/2016/summaryzoom">
                <psuz:summaryZm>
                  <psuz:summaryZmObj sectionId="{8252CFD1-9E71-4F83-AC39-E89037C56B4A}" offsetFactorX="-46643" offsetFactorY="7483" scaleFactorX="31112" scaleFactorY="55311">
                    <psuz:zmPr id="{81EB8A0E-C100-4FCD-89DE-56EB19EA6FCD}" imageType="cover" transitionDur="1000">
                      <p166:blipFill xmlns:p166="http://schemas.microsoft.com/office/powerpoint/2016/6/main">
                        <a:blip r:embed="rId2">
                          <a:extLst>
                            <a:ext uri="{96DAC541-7B7A-43D3-8B79-37D633B846F1}">
                              <asvg:svgBlip xmlns:asvg="http://schemas.microsoft.com/office/drawing/2016/SVG/main" r:embed="rId3"/>
                            </a:ext>
                          </a:extLst>
                        </a:blip>
                        <a:stretch>
                          <a:fillRect/>
                        </a:stretch>
                      </p166:blipFill>
                      <p166:spPr xmlns:p166="http://schemas.microsoft.com/office/powerpoint/2016/6/main">
                        <a:xfrm>
                          <a:off x="23406" y="1085956"/>
                          <a:ext cx="1014674" cy="1014688"/>
                        </a:xfrm>
                        <a:prstGeom prst="rect">
                          <a:avLst/>
                        </a:prstGeom>
                        <a:ln w="3175">
                          <a:noFill/>
                        </a:ln>
                      </p166:spPr>
                    </psuz:zmPr>
                  </psuz:summaryZmObj>
                  <psuz:summaryZmObj sectionId="{BAE9334A-57B6-4D13-BA45-F81636E54A60}" offsetFactorX="-103604" offsetFactorY="96101" scaleFactorX="35442" scaleFactorY="63008">
                    <psuz:zmPr id="{BA40E1F3-151B-4066-90AB-607474FCB27E}" imageType="cover" transitionDur="1000">
                      <p166:blipFill xmlns:p166="http://schemas.microsoft.com/office/powerpoint/2016/6/main">
                        <a:blip r:embed="rId4">
                          <a:extLst>
                            <a:ext uri="{96DAC541-7B7A-43D3-8B79-37D633B846F1}">
                              <asvg:svgBlip xmlns:asvg="http://schemas.microsoft.com/office/drawing/2016/SVG/main" r:embed="rId5"/>
                            </a:ext>
                          </a:extLst>
                        </a:blip>
                        <a:stretch>
                          <a:fillRect/>
                        </a:stretch>
                      </p166:blipFill>
                      <p166:spPr xmlns:p166="http://schemas.microsoft.com/office/powerpoint/2016/6/main">
                        <a:xfrm>
                          <a:off x="1478756" y="2641064"/>
                          <a:ext cx="1155891" cy="1155890"/>
                        </a:xfrm>
                        <a:prstGeom prst="rect">
                          <a:avLst/>
                        </a:prstGeom>
                        <a:ln w="3175">
                          <a:noFill/>
                        </a:ln>
                      </p166:spPr>
                    </psuz:zmPr>
                  </psuz:summaryZmObj>
                  <psuz:summaryZmObj sectionId="{FA19E740-228B-480A-8AEE-C2DA5F14ED0F}" offsetFactorX="-157510" offsetFactorY="18455" scaleFactorX="36885" scaleFactorY="65573">
                    <psuz:zmPr id="{3544591D-F817-48F1-BABB-94765B2A5082}" imageType="cover" transitionDur="1000">
                      <p166:blipFill xmlns:p166="http://schemas.microsoft.com/office/powerpoint/2016/6/main">
                        <a:blip r:embed="rId6">
                          <a:extLst>
                            <a:ext uri="{96DAC541-7B7A-43D3-8B79-37D633B846F1}">
                              <asvg:svgBlip xmlns:asvg="http://schemas.microsoft.com/office/drawing/2016/SVG/main" r:embed="rId7"/>
                            </a:ext>
                          </a:extLst>
                        </a:blip>
                        <a:stretch>
                          <a:fillRect/>
                        </a:stretch>
                      </p166:blipFill>
                      <p166:spPr xmlns:p166="http://schemas.microsoft.com/office/powerpoint/2016/6/main">
                        <a:xfrm>
                          <a:off x="3080817" y="1193111"/>
                          <a:ext cx="1202952" cy="1202945"/>
                        </a:xfrm>
                        <a:prstGeom prst="rect">
                          <a:avLst/>
                        </a:prstGeom>
                        <a:ln w="3175">
                          <a:noFill/>
                        </a:ln>
                      </p166:spPr>
                    </psuz:zmPr>
                  </psuz:summaryZmObj>
                  <psuz:summaryZmObj sectionId="{FF08D59E-EA03-4196-AE1C-6FA2C078ABD0}" offsetFactorX="118136" offsetFactorY="-16243" scaleFactorX="31325" scaleFactorY="55689">
                    <psuz:zmPr id="{6414B9CE-2F9E-4CFA-B091-D901076CA6C7}" imageType="cover" transitionDur="1000">
                      <p166:blipFill xmlns:p166="http://schemas.microsoft.com/office/powerpoint/2016/6/main">
                        <a:blip r:embed="rId8">
                          <a:extLst>
                            <a:ext uri="{96DAC541-7B7A-43D3-8B79-37D633B846F1}">
                              <asvg:svgBlip xmlns:asvg="http://schemas.microsoft.com/office/drawing/2016/SVG/main" r:embed="rId9"/>
                            </a:ext>
                          </a:extLst>
                        </a:blip>
                        <a:stretch>
                          <a:fillRect/>
                        </a:stretch>
                      </p166:blipFill>
                      <p166:spPr xmlns:p166="http://schemas.microsoft.com/office/powerpoint/2016/6/main">
                        <a:xfrm>
                          <a:off x="5393969" y="2604047"/>
                          <a:ext cx="1021621" cy="1021622"/>
                        </a:xfrm>
                        <a:prstGeom prst="rect">
                          <a:avLst/>
                        </a:prstGeom>
                        <a:ln w="3175">
                          <a:noFill/>
                        </a:ln>
                      </p166:spPr>
                    </psuz:zmPr>
                  </psuz:summaryZmObj>
                  <psuz:summaryZmObj sectionId="{3B02B5B1-71AA-4C7E-AB22-B95227E5A8BB}" offsetFactorX="80305" offsetFactorY="-89486" scaleFactorX="36456" scaleFactorY="64810">
                    <psuz:zmPr id="{D609D5BF-CB7A-4126-9C09-2E18F88BACE5}" imageType="cover" transitionDur="1000">
                      <p166:blipFill xmlns:p166="http://schemas.microsoft.com/office/powerpoint/2016/6/main">
                        <a:blip r:embed="rId10">
                          <a:extLst>
                            <a:ext uri="{96DAC541-7B7A-43D3-8B79-37D633B846F1}">
                              <asvg:svgBlip xmlns:asvg="http://schemas.microsoft.com/office/drawing/2016/SVG/main" r:embed="rId11"/>
                            </a:ext>
                          </a:extLst>
                        </a:blip>
                        <a:stretch>
                          <a:fillRect/>
                        </a:stretch>
                      </p166:blipFill>
                      <p166:spPr xmlns:p166="http://schemas.microsoft.com/office/powerpoint/2016/6/main">
                        <a:xfrm>
                          <a:off x="7460155" y="1176731"/>
                          <a:ext cx="1188961" cy="1188948"/>
                        </a:xfrm>
                        <a:prstGeom prst="rect">
                          <a:avLst/>
                        </a:prstGeom>
                        <a:ln w="3175">
                          <a:noFill/>
                        </a:ln>
                      </p166:spPr>
                    </psuz:zmPr>
                  </psuz:summaryZmObj>
                  <psuz:summaryZmObj sectionId="{8351F5C9-26B8-40B8-A243-BA4C8C024525}" offsetFactorX="17310" offsetFactorY="-10566" scaleFactorX="39388" scaleFactorY="70023">
                    <psuz:zmPr id="{B53120D4-220E-40D3-AA3E-B7D7080F4530}" imageType="cover" transitionDur="1000">
                      <p166:blipFill xmlns:p166="http://schemas.microsoft.com/office/powerpoint/2016/6/main">
                        <a:blip r:embed="rId12">
                          <a:extLst>
                            <a:ext uri="{96DAC541-7B7A-43D3-8B79-37D633B846F1}">
                              <asvg:svgBlip xmlns:asvg="http://schemas.microsoft.com/office/drawing/2016/SVG/main" r:embed="rId13"/>
                            </a:ext>
                          </a:extLst>
                        </a:blip>
                        <a:stretch>
                          <a:fillRect/>
                        </a:stretch>
                      </p166:blipFill>
                      <p166:spPr xmlns:p166="http://schemas.microsoft.com/office/powerpoint/2016/6/main">
                        <a:xfrm>
                          <a:off x="8741510" y="2576713"/>
                          <a:ext cx="1284584" cy="1284581"/>
                        </a:xfrm>
                        <a:prstGeom prst="rect">
                          <a:avLst/>
                        </a:prstGeom>
                        <a:ln w="3175">
                          <a:no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4DBD0DAB-466D-412E-B94E-9865FB3A8F10}"/>
                  </a:ext>
                </a:extLst>
              </p:cNvPr>
              <p:cNvGrpSpPr>
                <a:grpSpLocks noGrp="1" noUngrp="1" noRot="1" noChangeAspect="1" noMove="1" noResize="1"/>
              </p:cNvGrpSpPr>
              <p:nvPr/>
            </p:nvGrpSpPr>
            <p:grpSpPr>
              <a:xfrm>
                <a:off x="817563" y="1395413"/>
                <a:ext cx="10871200" cy="4868862"/>
                <a:chOff x="817563" y="1395413"/>
                <a:chExt cx="10871200" cy="4868862"/>
              </a:xfrm>
            </p:grpSpPr>
            <p:pic>
              <p:nvPicPr>
                <p:cNvPr id="3" name="Picture 3">
                  <a:hlinkClick r:id="rId14" action="ppaction://hlinksldjump"/>
                </p:cNvPr>
                <p:cNvPicPr>
                  <a:picLocks noSelect="1" noRot="1" noChangeAspect="1" noMove="1" noResize="1" noEditPoints="1" noAdjustHandles="1" noChangeArrowheads="1" noChangeShapeType="1"/>
                </p:cNvPicPr>
                <p:nvPr/>
              </p:nvPicPr>
              <p:blipFill>
                <a:blip r:embed="rId2">
                  <a:extLst>
                    <a:ext uri="{96DAC541-7B7A-43D3-8B79-37D633B846F1}">
                      <asvg:svgBlip xmlns:asvg="http://schemas.microsoft.com/office/drawing/2016/SVG/main" r:embed="rId3"/>
                    </a:ext>
                  </a:extLst>
                </a:blip>
                <a:stretch>
                  <a:fillRect/>
                </a:stretch>
              </p:blipFill>
              <p:spPr>
                <a:xfrm>
                  <a:off x="840969" y="2481369"/>
                  <a:ext cx="1014674" cy="1014688"/>
                </a:xfrm>
                <a:prstGeom prst="rect">
                  <a:avLst/>
                </a:prstGeom>
                <a:ln w="3175">
                  <a:noFill/>
                </a:ln>
              </p:spPr>
            </p:pic>
            <p:pic>
              <p:nvPicPr>
                <p:cNvPr id="4" name="Picture 4">
                  <a:hlinkClick r:id="rId15" action="ppaction://hlinksldjump"/>
                </p:cNvPr>
                <p:cNvPicPr>
                  <a:picLocks noSelect="1" noRot="1" noChangeAspect="1" noMove="1" noResize="1" noEditPoints="1" noAdjustHandles="1" noChangeArrowheads="1" noChangeShapeType="1"/>
                </p:cNvPicPr>
                <p:nvPr/>
              </p:nvPicPr>
              <p:blipFill>
                <a:blip r:embed="rId4">
                  <a:extLst>
                    <a:ext uri="{96DAC541-7B7A-43D3-8B79-37D633B846F1}">
                      <asvg:svgBlip xmlns:asvg="http://schemas.microsoft.com/office/drawing/2016/SVG/main" r:embed="rId5"/>
                    </a:ext>
                  </a:extLst>
                </a:blip>
                <a:stretch>
                  <a:fillRect/>
                </a:stretch>
              </p:blipFill>
              <p:spPr>
                <a:xfrm>
                  <a:off x="2296319" y="4036477"/>
                  <a:ext cx="1155891" cy="1155890"/>
                </a:xfrm>
                <a:prstGeom prst="rect">
                  <a:avLst/>
                </a:prstGeom>
                <a:ln w="3175">
                  <a:noFill/>
                </a:ln>
              </p:spPr>
            </p:pic>
            <p:pic>
              <p:nvPicPr>
                <p:cNvPr id="13" name="Picture 13">
                  <a:hlinkClick r:id="rId16" action="ppaction://hlinksldjump"/>
                </p:cNvPr>
                <p:cNvPicPr>
                  <a:picLocks noSelect="1" noRot="1" noChangeAspect="1" noMove="1" noResize="1" noEditPoints="1" noAdjustHandles="1" noChangeArrowheads="1" noChangeShapeType="1"/>
                </p:cNvPicPr>
                <p:nvPr/>
              </p:nvPicPr>
              <p:blipFill>
                <a:blip r:embed="rId6">
                  <a:extLst>
                    <a:ext uri="{96DAC541-7B7A-43D3-8B79-37D633B846F1}">
                      <asvg:svgBlip xmlns:asvg="http://schemas.microsoft.com/office/drawing/2016/SVG/main" r:embed="rId7"/>
                    </a:ext>
                  </a:extLst>
                </a:blip>
                <a:stretch>
                  <a:fillRect/>
                </a:stretch>
              </p:blipFill>
              <p:spPr>
                <a:xfrm>
                  <a:off x="3898380" y="2588524"/>
                  <a:ext cx="1202952" cy="1202945"/>
                </a:xfrm>
                <a:prstGeom prst="rect">
                  <a:avLst/>
                </a:prstGeom>
                <a:ln w="3175">
                  <a:noFill/>
                </a:ln>
              </p:spPr>
            </p:pic>
            <p:pic>
              <p:nvPicPr>
                <p:cNvPr id="14" name="Picture 14">
                  <a:hlinkClick r:id="rId17" action="ppaction://hlinksldjump"/>
                </p:cNvPr>
                <p:cNvPicPr>
                  <a:picLocks noSelect="1" noRot="1" noChangeAspect="1" noMove="1" noResize="1" noEditPoints="1" noAdjustHandles="1" noChangeArrowheads="1" noChangeShapeType="1"/>
                </p:cNvPicPr>
                <p:nvPr/>
              </p:nvPicPr>
              <p:blipFill>
                <a:blip r:embed="rId8">
                  <a:extLst>
                    <a:ext uri="{96DAC541-7B7A-43D3-8B79-37D633B846F1}">
                      <asvg:svgBlip xmlns:asvg="http://schemas.microsoft.com/office/drawing/2016/SVG/main" r:embed="rId9"/>
                    </a:ext>
                  </a:extLst>
                </a:blip>
                <a:stretch>
                  <a:fillRect/>
                </a:stretch>
              </p:blipFill>
              <p:spPr>
                <a:xfrm>
                  <a:off x="6211532" y="3999460"/>
                  <a:ext cx="1021621" cy="1021622"/>
                </a:xfrm>
                <a:prstGeom prst="rect">
                  <a:avLst/>
                </a:prstGeom>
                <a:ln w="3175">
                  <a:noFill/>
                </a:ln>
              </p:spPr>
            </p:pic>
            <p:pic>
              <p:nvPicPr>
                <p:cNvPr id="15" name="Picture 15">
                  <a:hlinkClick r:id="rId18" action="ppaction://hlinksldjump"/>
                </p:cNvPr>
                <p:cNvPicPr>
                  <a:picLocks noSelect="1" noRot="1" noChangeAspect="1" noMove="1" noResize="1" noEditPoints="1" noAdjustHandles="1" noChangeArrowheads="1" noChangeShapeType="1"/>
                </p:cNvPicPr>
                <p:nvPr/>
              </p:nvPicPr>
              <p:blipFill>
                <a:blip r:embed="rId10">
                  <a:extLst>
                    <a:ext uri="{96DAC541-7B7A-43D3-8B79-37D633B846F1}">
                      <asvg:svgBlip xmlns:asvg="http://schemas.microsoft.com/office/drawing/2016/SVG/main" r:embed="rId11"/>
                    </a:ext>
                  </a:extLst>
                </a:blip>
                <a:stretch>
                  <a:fillRect/>
                </a:stretch>
              </p:blipFill>
              <p:spPr>
                <a:xfrm>
                  <a:off x="8277718" y="2572144"/>
                  <a:ext cx="1188961" cy="1188948"/>
                </a:xfrm>
                <a:prstGeom prst="rect">
                  <a:avLst/>
                </a:prstGeom>
                <a:ln w="3175">
                  <a:noFill/>
                </a:ln>
              </p:spPr>
            </p:pic>
            <p:pic>
              <p:nvPicPr>
                <p:cNvPr id="16" name="Picture 16">
                  <a:hlinkClick r:id="rId19" action="ppaction://hlinksldjump"/>
                </p:cNvPr>
                <p:cNvPicPr>
                  <a:picLocks noSelect="1" noRot="1" noChangeAspect="1" noMove="1" noResize="1" noEditPoints="1" noAdjustHandles="1" noChangeArrowheads="1" noChangeShapeType="1"/>
                </p:cNvPicPr>
                <p:nvPr/>
              </p:nvPicPr>
              <p:blipFill>
                <a:blip r:embed="rId12">
                  <a:extLst>
                    <a:ext uri="{96DAC541-7B7A-43D3-8B79-37D633B846F1}">
                      <asvg:svgBlip xmlns:asvg="http://schemas.microsoft.com/office/drawing/2016/SVG/main" r:embed="rId13"/>
                    </a:ext>
                  </a:extLst>
                </a:blip>
                <a:stretch>
                  <a:fillRect/>
                </a:stretch>
              </p:blipFill>
              <p:spPr>
                <a:xfrm>
                  <a:off x="9559073" y="3972126"/>
                  <a:ext cx="1284584" cy="1284581"/>
                </a:xfrm>
                <a:prstGeom prst="rect">
                  <a:avLst/>
                </a:prstGeom>
                <a:ln w="3175">
                  <a:noFill/>
                </a:ln>
              </p:spPr>
            </p:pic>
          </p:grpSp>
        </mc:Fallback>
      </mc:AlternateContent>
      <p:sp>
        <p:nvSpPr>
          <p:cNvPr id="6" name="Arrow: Right 5">
            <a:extLst>
              <a:ext uri="{FF2B5EF4-FFF2-40B4-BE49-F238E27FC236}">
                <a16:creationId xmlns:a16="http://schemas.microsoft.com/office/drawing/2014/main" id="{1E784AB6-8FAB-4D06-9829-098AE4E81561}"/>
              </a:ext>
            </a:extLst>
          </p:cNvPr>
          <p:cNvSpPr/>
          <p:nvPr/>
        </p:nvSpPr>
        <p:spPr>
          <a:xfrm>
            <a:off x="508000" y="3455636"/>
            <a:ext cx="11176000" cy="67166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BFE04F-6BA1-463C-997C-D0E925BC0A2F}"/>
              </a:ext>
            </a:extLst>
          </p:cNvPr>
          <p:cNvSpPr txBox="1"/>
          <p:nvPr/>
        </p:nvSpPr>
        <p:spPr>
          <a:xfrm>
            <a:off x="7543014" y="1473639"/>
            <a:ext cx="2658359" cy="1323439"/>
          </a:xfrm>
          <a:prstGeom prst="rect">
            <a:avLst/>
          </a:prstGeom>
          <a:noFill/>
        </p:spPr>
        <p:txBody>
          <a:bodyPr wrap="square" rtlCol="0">
            <a:spAutoFit/>
          </a:bodyPr>
          <a:lstStyle/>
          <a:p>
            <a:pPr algn="ctr"/>
            <a:r>
              <a:rPr lang="en-US" sz="4000" dirty="0"/>
              <a:t>Blogging + speaking</a:t>
            </a:r>
          </a:p>
        </p:txBody>
      </p:sp>
      <p:sp>
        <p:nvSpPr>
          <p:cNvPr id="8" name="TextBox 7">
            <a:extLst>
              <a:ext uri="{FF2B5EF4-FFF2-40B4-BE49-F238E27FC236}">
                <a16:creationId xmlns:a16="http://schemas.microsoft.com/office/drawing/2014/main" id="{572D35C3-3FEA-420F-BB6A-044862289872}"/>
              </a:ext>
            </a:extLst>
          </p:cNvPr>
          <p:cNvSpPr txBox="1"/>
          <p:nvPr/>
        </p:nvSpPr>
        <p:spPr>
          <a:xfrm>
            <a:off x="2000145" y="5101551"/>
            <a:ext cx="2006338" cy="707886"/>
          </a:xfrm>
          <a:prstGeom prst="rect">
            <a:avLst/>
          </a:prstGeom>
          <a:noFill/>
        </p:spPr>
        <p:txBody>
          <a:bodyPr wrap="square" rtlCol="0">
            <a:spAutoFit/>
          </a:bodyPr>
          <a:lstStyle/>
          <a:p>
            <a:pPr algn="ctr"/>
            <a:r>
              <a:rPr lang="en-US" sz="4000" dirty="0"/>
              <a:t>First job</a:t>
            </a:r>
          </a:p>
        </p:txBody>
      </p:sp>
      <p:sp>
        <p:nvSpPr>
          <p:cNvPr id="9" name="TextBox 8">
            <a:extLst>
              <a:ext uri="{FF2B5EF4-FFF2-40B4-BE49-F238E27FC236}">
                <a16:creationId xmlns:a16="http://schemas.microsoft.com/office/drawing/2014/main" id="{D064ABA4-A652-47EB-98BA-2E2EEB987E25}"/>
              </a:ext>
            </a:extLst>
          </p:cNvPr>
          <p:cNvSpPr txBox="1"/>
          <p:nvPr/>
        </p:nvSpPr>
        <p:spPr>
          <a:xfrm>
            <a:off x="5719189" y="4893234"/>
            <a:ext cx="2006338" cy="1323439"/>
          </a:xfrm>
          <a:prstGeom prst="rect">
            <a:avLst/>
          </a:prstGeom>
          <a:noFill/>
        </p:spPr>
        <p:txBody>
          <a:bodyPr wrap="square" rtlCol="0">
            <a:spAutoFit/>
          </a:bodyPr>
          <a:lstStyle/>
          <a:p>
            <a:pPr algn="ctr"/>
            <a:r>
              <a:rPr lang="en-US" sz="4000" dirty="0"/>
              <a:t>First DBA job</a:t>
            </a:r>
          </a:p>
        </p:txBody>
      </p:sp>
      <p:sp>
        <p:nvSpPr>
          <p:cNvPr id="10" name="TextBox 9">
            <a:extLst>
              <a:ext uri="{FF2B5EF4-FFF2-40B4-BE49-F238E27FC236}">
                <a16:creationId xmlns:a16="http://schemas.microsoft.com/office/drawing/2014/main" id="{4C8F6EF3-5F42-41F9-968A-AF1376D0AFCF}"/>
              </a:ext>
            </a:extLst>
          </p:cNvPr>
          <p:cNvSpPr txBox="1"/>
          <p:nvPr/>
        </p:nvSpPr>
        <p:spPr>
          <a:xfrm>
            <a:off x="188274" y="1783724"/>
            <a:ext cx="2320041" cy="707886"/>
          </a:xfrm>
          <a:prstGeom prst="rect">
            <a:avLst/>
          </a:prstGeom>
          <a:noFill/>
        </p:spPr>
        <p:txBody>
          <a:bodyPr wrap="square" rtlCol="0">
            <a:spAutoFit/>
          </a:bodyPr>
          <a:lstStyle/>
          <a:p>
            <a:pPr algn="ctr"/>
            <a:r>
              <a:rPr lang="en-US" sz="4000" dirty="0"/>
              <a:t>University</a:t>
            </a:r>
          </a:p>
        </p:txBody>
      </p:sp>
      <p:sp>
        <p:nvSpPr>
          <p:cNvPr id="11" name="TextBox 10">
            <a:extLst>
              <a:ext uri="{FF2B5EF4-FFF2-40B4-BE49-F238E27FC236}">
                <a16:creationId xmlns:a16="http://schemas.microsoft.com/office/drawing/2014/main" id="{52405490-0923-418C-B72B-04A0A18004F7}"/>
              </a:ext>
            </a:extLst>
          </p:cNvPr>
          <p:cNvSpPr txBox="1"/>
          <p:nvPr/>
        </p:nvSpPr>
        <p:spPr>
          <a:xfrm>
            <a:off x="3496689" y="1469752"/>
            <a:ext cx="2006338" cy="1323439"/>
          </a:xfrm>
          <a:prstGeom prst="rect">
            <a:avLst/>
          </a:prstGeom>
          <a:noFill/>
        </p:spPr>
        <p:txBody>
          <a:bodyPr wrap="square" rtlCol="0">
            <a:spAutoFit/>
          </a:bodyPr>
          <a:lstStyle/>
          <a:p>
            <a:pPr algn="ctr"/>
            <a:r>
              <a:rPr lang="en-US" sz="4000" dirty="0"/>
              <a:t>First tech job</a:t>
            </a:r>
          </a:p>
        </p:txBody>
      </p:sp>
      <p:sp>
        <p:nvSpPr>
          <p:cNvPr id="12" name="TextBox 11">
            <a:extLst>
              <a:ext uri="{FF2B5EF4-FFF2-40B4-BE49-F238E27FC236}">
                <a16:creationId xmlns:a16="http://schemas.microsoft.com/office/drawing/2014/main" id="{2F0D60EC-3F50-4756-A8B8-8988E6610C5A}"/>
              </a:ext>
            </a:extLst>
          </p:cNvPr>
          <p:cNvSpPr txBox="1"/>
          <p:nvPr/>
        </p:nvSpPr>
        <p:spPr>
          <a:xfrm>
            <a:off x="8935039" y="5101551"/>
            <a:ext cx="2532668" cy="707886"/>
          </a:xfrm>
          <a:prstGeom prst="rect">
            <a:avLst/>
          </a:prstGeom>
          <a:noFill/>
        </p:spPr>
        <p:txBody>
          <a:bodyPr wrap="square" rtlCol="0">
            <a:spAutoFit/>
          </a:bodyPr>
          <a:lstStyle/>
          <a:p>
            <a:pPr algn="ctr"/>
            <a:r>
              <a:rPr lang="en-US" sz="4000" dirty="0"/>
              <a:t>Today</a:t>
            </a:r>
          </a:p>
        </p:txBody>
      </p:sp>
    </p:spTree>
    <p:extLst>
      <p:ext uri="{BB962C8B-B14F-4D97-AF65-F5344CB8AC3E}">
        <p14:creationId xmlns:p14="http://schemas.microsoft.com/office/powerpoint/2010/main" val="55448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37A993-9DC5-4F0E-BDAD-451583D63785}"/>
              </a:ext>
            </a:extLst>
          </p:cNvPr>
          <p:cNvSpPr>
            <a:spLocks noGrp="1"/>
          </p:cNvSpPr>
          <p:nvPr>
            <p:ph type="title"/>
          </p:nvPr>
        </p:nvSpPr>
        <p:spPr/>
        <p:txBody>
          <a:bodyPr>
            <a:normAutofit fontScale="90000"/>
          </a:bodyPr>
          <a:lstStyle/>
          <a:p>
            <a:r>
              <a:rPr lang="en-US" dirty="0"/>
              <a:t>Education</a:t>
            </a:r>
          </a:p>
        </p:txBody>
      </p:sp>
      <p:pic>
        <p:nvPicPr>
          <p:cNvPr id="1026" name="Picture 2" descr="Image may contain: text">
            <a:extLst>
              <a:ext uri="{FF2B5EF4-FFF2-40B4-BE49-F238E27FC236}">
                <a16:creationId xmlns:a16="http://schemas.microsoft.com/office/drawing/2014/main" id="{640CE23D-069F-40DF-A6DD-ABD7E4647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615" y="2065402"/>
            <a:ext cx="3489620" cy="34896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d13b2ieg84qqce.cloudfront.net/8964002edde4e219f39ecadcbb1f61cf5ec6548f.jpg">
            <a:extLst>
              <a:ext uri="{FF2B5EF4-FFF2-40B4-BE49-F238E27FC236}">
                <a16:creationId xmlns:a16="http://schemas.microsoft.com/office/drawing/2014/main" id="{ACDE4190-E6EF-410F-8A10-5543A368B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1427"/>
            <a:ext cx="8479854" cy="4437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481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7E370-AB93-4924-81E8-C35A54BD0A9D}"/>
              </a:ext>
            </a:extLst>
          </p:cNvPr>
          <p:cNvSpPr>
            <a:spLocks noGrp="1"/>
          </p:cNvSpPr>
          <p:nvPr>
            <p:ph type="title"/>
          </p:nvPr>
        </p:nvSpPr>
        <p:spPr/>
        <p:txBody>
          <a:bodyPr>
            <a:normAutofit fontScale="90000"/>
          </a:bodyPr>
          <a:lstStyle/>
          <a:p>
            <a:r>
              <a:rPr lang="en-US" dirty="0"/>
              <a:t>My first job</a:t>
            </a:r>
          </a:p>
        </p:txBody>
      </p:sp>
      <p:pic>
        <p:nvPicPr>
          <p:cNvPr id="2050" name="Picture 2" descr="Image result for target logo">
            <a:extLst>
              <a:ext uri="{FF2B5EF4-FFF2-40B4-BE49-F238E27FC236}">
                <a16:creationId xmlns:a16="http://schemas.microsoft.com/office/drawing/2014/main" id="{7D94904A-0EEA-4CA4-BCF0-96F5B1C65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20" y="2090393"/>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redtricom.files.wordpress.com/2017/03/target.jpg?w=800&amp;h=417">
            <a:extLst>
              <a:ext uri="{FF2B5EF4-FFF2-40B4-BE49-F238E27FC236}">
                <a16:creationId xmlns:a16="http://schemas.microsoft.com/office/drawing/2014/main" id="{3E743D60-73A7-486B-A095-E5DD91C40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1818930"/>
            <a:ext cx="76200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50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A887-1FB0-42D8-9D38-C9FDA8C9CB83}"/>
              </a:ext>
            </a:extLst>
          </p:cNvPr>
          <p:cNvSpPr>
            <a:spLocks noGrp="1"/>
          </p:cNvSpPr>
          <p:nvPr>
            <p:ph type="title"/>
          </p:nvPr>
        </p:nvSpPr>
        <p:spPr/>
        <p:txBody>
          <a:bodyPr>
            <a:normAutofit fontScale="90000"/>
          </a:bodyPr>
          <a:lstStyle/>
          <a:p>
            <a:r>
              <a:rPr lang="en-US" dirty="0"/>
              <a:t>My first tech job</a:t>
            </a:r>
          </a:p>
        </p:txBody>
      </p:sp>
      <p:pic>
        <p:nvPicPr>
          <p:cNvPr id="4" name="Content Placeholder 3">
            <a:extLst>
              <a:ext uri="{FF2B5EF4-FFF2-40B4-BE49-F238E27FC236}">
                <a16:creationId xmlns:a16="http://schemas.microsoft.com/office/drawing/2014/main" id="{6E827BFC-2E1F-4EE4-BF97-21E691D91B6F}"/>
              </a:ext>
            </a:extLst>
          </p:cNvPr>
          <p:cNvPicPr>
            <a:picLocks noGrp="1" noChangeAspect="1"/>
          </p:cNvPicPr>
          <p:nvPr>
            <p:ph sz="quarter" idx="4294967295"/>
          </p:nvPr>
        </p:nvPicPr>
        <p:blipFill>
          <a:blip r:embed="rId2"/>
          <a:stretch>
            <a:fillRect/>
          </a:stretch>
        </p:blipFill>
        <p:spPr>
          <a:xfrm>
            <a:off x="1566862" y="1722716"/>
            <a:ext cx="9058275" cy="4171950"/>
          </a:xfrm>
          <a:prstGeom prst="rect">
            <a:avLst/>
          </a:prstGeom>
        </p:spPr>
      </p:pic>
    </p:spTree>
    <p:extLst>
      <p:ext uri="{BB962C8B-B14F-4D97-AF65-F5344CB8AC3E}">
        <p14:creationId xmlns:p14="http://schemas.microsoft.com/office/powerpoint/2010/main" val="198586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7000D-6889-4363-8502-3D567D0E8FC0}"/>
              </a:ext>
            </a:extLst>
          </p:cNvPr>
          <p:cNvSpPr>
            <a:spLocks noGrp="1"/>
          </p:cNvSpPr>
          <p:nvPr>
            <p:ph type="title"/>
          </p:nvPr>
        </p:nvSpPr>
        <p:spPr/>
        <p:txBody>
          <a:bodyPr>
            <a:normAutofit fontScale="90000"/>
          </a:bodyPr>
          <a:lstStyle/>
          <a:p>
            <a:r>
              <a:rPr lang="en-US" dirty="0"/>
              <a:t>My first DBA job</a:t>
            </a:r>
          </a:p>
        </p:txBody>
      </p:sp>
      <p:pic>
        <p:nvPicPr>
          <p:cNvPr id="3074" name="Picture 2" descr="https://uberflip.cdntwrk.com/files/aHViPTYwODI1JmNtZD1pdGVtZWRpdG9yaW1hZ2UmZmlsZW5hbWU9aXRlbWVkaXRvcmltYWdlXzU2OTkzZWFjM2VlZDQuanBnJnZlcnNpb249MDAwMCZzaWc9Yzk1MDM1NDVjMWFjYTBmMjYyZjcwNzFkNjA5MTQ4ZDc%253D">
            <a:extLst>
              <a:ext uri="{FF2B5EF4-FFF2-40B4-BE49-F238E27FC236}">
                <a16:creationId xmlns:a16="http://schemas.microsoft.com/office/drawing/2014/main" id="{D00742F7-7298-40E3-BB2A-D2627A6BAED9}"/>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2768600" y="2942308"/>
            <a:ext cx="665480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006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83955-F558-4F54-84A8-B029EEBE030A}"/>
              </a:ext>
            </a:extLst>
          </p:cNvPr>
          <p:cNvSpPr>
            <a:spLocks noGrp="1"/>
          </p:cNvSpPr>
          <p:nvPr>
            <p:ph type="title"/>
          </p:nvPr>
        </p:nvSpPr>
        <p:spPr/>
        <p:txBody>
          <a:bodyPr>
            <a:normAutofit fontScale="90000"/>
          </a:bodyPr>
          <a:lstStyle/>
          <a:p>
            <a:r>
              <a:rPr lang="en-US" dirty="0"/>
              <a:t>Blogging + speaking</a:t>
            </a:r>
          </a:p>
        </p:txBody>
      </p:sp>
      <p:pic>
        <p:nvPicPr>
          <p:cNvPr id="4" name="Content Placeholder 3">
            <a:extLst>
              <a:ext uri="{FF2B5EF4-FFF2-40B4-BE49-F238E27FC236}">
                <a16:creationId xmlns:a16="http://schemas.microsoft.com/office/drawing/2014/main" id="{BCD262B3-2B38-41D2-9289-BEB99F350541}"/>
              </a:ext>
            </a:extLst>
          </p:cNvPr>
          <p:cNvPicPr>
            <a:picLocks noGrp="1" noChangeAspect="1"/>
          </p:cNvPicPr>
          <p:nvPr>
            <p:ph sz="quarter" idx="4294967295"/>
          </p:nvPr>
        </p:nvPicPr>
        <p:blipFill>
          <a:blip r:embed="rId3"/>
          <a:stretch>
            <a:fillRect/>
          </a:stretch>
        </p:blipFill>
        <p:spPr>
          <a:xfrm>
            <a:off x="1360487" y="1577156"/>
            <a:ext cx="9471025" cy="4368800"/>
          </a:xfrm>
          <a:prstGeom prst="rect">
            <a:avLst/>
          </a:prstGeom>
        </p:spPr>
      </p:pic>
    </p:spTree>
    <p:extLst>
      <p:ext uri="{BB962C8B-B14F-4D97-AF65-F5344CB8AC3E}">
        <p14:creationId xmlns:p14="http://schemas.microsoft.com/office/powerpoint/2010/main" val="350252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BEA3384-6047-45E4-8A6B-924A87553F03}"/>
              </a:ext>
            </a:extLst>
          </p:cNvPr>
          <p:cNvPicPr>
            <a:picLocks noChangeAspect="1"/>
          </p:cNvPicPr>
          <p:nvPr/>
        </p:nvPicPr>
        <p:blipFill>
          <a:blip r:embed="rId3"/>
          <a:stretch>
            <a:fillRect/>
          </a:stretch>
        </p:blipFill>
        <p:spPr>
          <a:xfrm>
            <a:off x="7606474" y="3756603"/>
            <a:ext cx="4603105" cy="1158448"/>
          </a:xfrm>
          <a:prstGeom prst="rect">
            <a:avLst/>
          </a:prstGeom>
        </p:spPr>
      </p:pic>
      <p:sp>
        <p:nvSpPr>
          <p:cNvPr id="2" name="Title 1">
            <a:extLst>
              <a:ext uri="{FF2B5EF4-FFF2-40B4-BE49-F238E27FC236}">
                <a16:creationId xmlns:a16="http://schemas.microsoft.com/office/drawing/2014/main" id="{12291FDA-5FD6-4874-A3AB-D498DA418A18}"/>
              </a:ext>
            </a:extLst>
          </p:cNvPr>
          <p:cNvSpPr>
            <a:spLocks noGrp="1"/>
          </p:cNvSpPr>
          <p:nvPr>
            <p:ph type="title"/>
          </p:nvPr>
        </p:nvSpPr>
        <p:spPr/>
        <p:txBody>
          <a:bodyPr>
            <a:normAutofit fontScale="90000"/>
          </a:bodyPr>
          <a:lstStyle/>
          <a:p>
            <a:r>
              <a:rPr lang="en-US" dirty="0"/>
              <a:t>Today</a:t>
            </a:r>
          </a:p>
        </p:txBody>
      </p:sp>
      <p:pic>
        <p:nvPicPr>
          <p:cNvPr id="12" name="Picture 11" descr="A close up of a sign&#10;&#10;Description generated with very high confidence">
            <a:extLst>
              <a:ext uri="{FF2B5EF4-FFF2-40B4-BE49-F238E27FC236}">
                <a16:creationId xmlns:a16="http://schemas.microsoft.com/office/drawing/2014/main" id="{E035BE09-8784-44E5-8881-9C5ACC89F430}"/>
              </a:ext>
            </a:extLst>
          </p:cNvPr>
          <p:cNvPicPr>
            <a:picLocks noChangeAspect="1"/>
          </p:cNvPicPr>
          <p:nvPr/>
        </p:nvPicPr>
        <p:blipFill>
          <a:blip r:embed="rId4"/>
          <a:stretch>
            <a:fillRect/>
          </a:stretch>
        </p:blipFill>
        <p:spPr>
          <a:xfrm>
            <a:off x="10532358" y="211461"/>
            <a:ext cx="1151642" cy="1823433"/>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A24164C7-E243-4683-996E-D75D6EAB46AA}"/>
              </a:ext>
            </a:extLst>
          </p:cNvPr>
          <p:cNvPicPr>
            <a:picLocks noChangeAspect="1"/>
          </p:cNvPicPr>
          <p:nvPr/>
        </p:nvPicPr>
        <p:blipFill>
          <a:blip r:embed="rId5"/>
          <a:stretch>
            <a:fillRect/>
          </a:stretch>
        </p:blipFill>
        <p:spPr>
          <a:xfrm>
            <a:off x="7855015" y="133249"/>
            <a:ext cx="1893871" cy="1893871"/>
          </a:xfrm>
          <a:prstGeom prst="rect">
            <a:avLst/>
          </a:prstGeom>
        </p:spPr>
      </p:pic>
      <p:pic>
        <p:nvPicPr>
          <p:cNvPr id="17" name="Picture 16">
            <a:extLst>
              <a:ext uri="{FF2B5EF4-FFF2-40B4-BE49-F238E27FC236}">
                <a16:creationId xmlns:a16="http://schemas.microsoft.com/office/drawing/2014/main" id="{1FB0B8ED-03B7-4709-8E0A-9903CADA117E}"/>
              </a:ext>
            </a:extLst>
          </p:cNvPr>
          <p:cNvPicPr>
            <a:picLocks noChangeAspect="1"/>
          </p:cNvPicPr>
          <p:nvPr/>
        </p:nvPicPr>
        <p:blipFill rotWithShape="1">
          <a:blip r:embed="rId6"/>
          <a:srcRect b="9079"/>
          <a:stretch/>
        </p:blipFill>
        <p:spPr>
          <a:xfrm>
            <a:off x="103695" y="1609747"/>
            <a:ext cx="7569724" cy="2146856"/>
          </a:xfrm>
          <a:prstGeom prst="rect">
            <a:avLst/>
          </a:prstGeom>
        </p:spPr>
      </p:pic>
      <p:pic>
        <p:nvPicPr>
          <p:cNvPr id="18" name="Picture 17">
            <a:extLst>
              <a:ext uri="{FF2B5EF4-FFF2-40B4-BE49-F238E27FC236}">
                <a16:creationId xmlns:a16="http://schemas.microsoft.com/office/drawing/2014/main" id="{08BC1802-311A-4DA3-BDDF-2EEFBC533BAB}"/>
              </a:ext>
            </a:extLst>
          </p:cNvPr>
          <p:cNvPicPr>
            <a:picLocks noChangeAspect="1"/>
          </p:cNvPicPr>
          <p:nvPr/>
        </p:nvPicPr>
        <p:blipFill rotWithShape="1">
          <a:blip r:embed="rId7"/>
          <a:srcRect l="901" r="592"/>
          <a:stretch/>
        </p:blipFill>
        <p:spPr>
          <a:xfrm>
            <a:off x="103695" y="3997217"/>
            <a:ext cx="7569724" cy="2271274"/>
          </a:xfrm>
          <a:prstGeom prst="rect">
            <a:avLst/>
          </a:prstGeom>
        </p:spPr>
      </p:pic>
      <p:pic>
        <p:nvPicPr>
          <p:cNvPr id="5122" name="Picture 2" descr="https://massdatatraining.org/wp-content/uploads/2017/06/BostonSQL2-1024x259.png">
            <a:extLst>
              <a:ext uri="{FF2B5EF4-FFF2-40B4-BE49-F238E27FC236}">
                <a16:creationId xmlns:a16="http://schemas.microsoft.com/office/drawing/2014/main" id="{22EE471B-E2FC-4483-B5B6-F1C925E7CB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1382" y="2377078"/>
            <a:ext cx="4233290" cy="10707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B58202-4E1D-4EB8-B73D-7FDBA310B62D}"/>
              </a:ext>
            </a:extLst>
          </p:cNvPr>
          <p:cNvPicPr>
            <a:picLocks noChangeAspect="1"/>
          </p:cNvPicPr>
          <p:nvPr/>
        </p:nvPicPr>
        <p:blipFill>
          <a:blip r:embed="rId9"/>
          <a:stretch>
            <a:fillRect/>
          </a:stretch>
        </p:blipFill>
        <p:spPr>
          <a:xfrm>
            <a:off x="8031371" y="5298316"/>
            <a:ext cx="3871044" cy="677432"/>
          </a:xfrm>
          <a:prstGeom prst="rect">
            <a:avLst/>
          </a:prstGeom>
        </p:spPr>
      </p:pic>
    </p:spTree>
    <p:extLst>
      <p:ext uri="{BB962C8B-B14F-4D97-AF65-F5344CB8AC3E}">
        <p14:creationId xmlns:p14="http://schemas.microsoft.com/office/powerpoint/2010/main" val="3312467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22"/>
                                        </p:tgtEl>
                                        <p:attrNameLst>
                                          <p:attrName>style.visibility</p:attrName>
                                        </p:attrNameLst>
                                      </p:cBhvr>
                                      <p:to>
                                        <p:strVal val="visible"/>
                                      </p:to>
                                    </p:set>
                                    <p:animEffect transition="in" filter="fade">
                                      <p:cBhvr>
                                        <p:cTn id="23" dur="500"/>
                                        <p:tgtEl>
                                          <p:spTgt spid="512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985DDE-C7F7-4E21-AC2A-9AF18DB13454}"/>
              </a:ext>
            </a:extLst>
          </p:cNvPr>
          <p:cNvSpPr>
            <a:spLocks noGrp="1"/>
          </p:cNvSpPr>
          <p:nvPr>
            <p:ph type="title"/>
          </p:nvPr>
        </p:nvSpPr>
        <p:spPr/>
        <p:txBody>
          <a:bodyPr>
            <a:normAutofit fontScale="90000"/>
          </a:bodyPr>
          <a:lstStyle/>
          <a:p>
            <a:r>
              <a:rPr lang="en-US" dirty="0"/>
              <a:t>Slides &amp; content available on GitHub</a:t>
            </a:r>
          </a:p>
        </p:txBody>
      </p:sp>
      <p:sp>
        <p:nvSpPr>
          <p:cNvPr id="6" name="Content Placeholder 5">
            <a:extLst>
              <a:ext uri="{FF2B5EF4-FFF2-40B4-BE49-F238E27FC236}">
                <a16:creationId xmlns:a16="http://schemas.microsoft.com/office/drawing/2014/main" id="{C5B4F251-8A58-4C0C-8228-73CD444EC61B}"/>
              </a:ext>
            </a:extLst>
          </p:cNvPr>
          <p:cNvSpPr>
            <a:spLocks noGrp="1"/>
          </p:cNvSpPr>
          <p:nvPr>
            <p:ph sz="quarter" idx="13"/>
          </p:nvPr>
        </p:nvSpPr>
        <p:spPr/>
        <p:txBody>
          <a:bodyPr/>
          <a:lstStyle/>
          <a:p>
            <a:pPr marL="0" indent="0">
              <a:buNone/>
            </a:pPr>
            <a:r>
              <a:rPr lang="en-US" dirty="0"/>
              <a:t>PowerPoint Slides</a:t>
            </a:r>
          </a:p>
          <a:p>
            <a:pPr marL="0" indent="0">
              <a:buNone/>
            </a:pPr>
            <a:r>
              <a:rPr lang="en-US" dirty="0"/>
              <a:t>My annotated resume</a:t>
            </a:r>
            <a:endParaRPr lang="en-US" dirty="0">
              <a:hlinkClick r:id="rId3"/>
            </a:endParaRPr>
          </a:p>
          <a:p>
            <a:pPr marL="0" indent="0">
              <a:buNone/>
            </a:pPr>
            <a:r>
              <a:rPr lang="en-US" dirty="0">
                <a:hlinkClick r:id="rId3"/>
              </a:rPr>
              <a:t>am2.co/dream-job-ppt</a:t>
            </a:r>
            <a:endParaRPr lang="en-US" dirty="0"/>
          </a:p>
        </p:txBody>
      </p:sp>
      <p:pic>
        <p:nvPicPr>
          <p:cNvPr id="11" name="Content Placeholder 10">
            <a:extLst>
              <a:ext uri="{FF2B5EF4-FFF2-40B4-BE49-F238E27FC236}">
                <a16:creationId xmlns:a16="http://schemas.microsoft.com/office/drawing/2014/main" id="{E6722678-5072-4893-AB88-CE90CF7528A2}"/>
              </a:ext>
            </a:extLst>
          </p:cNvPr>
          <p:cNvPicPr>
            <a:picLocks noGrp="1" noChangeAspect="1"/>
          </p:cNvPicPr>
          <p:nvPr>
            <p:ph sz="quarter" idx="14"/>
          </p:nvPr>
        </p:nvPicPr>
        <p:blipFill>
          <a:blip r:embed="rId4">
            <a:extLst>
              <a:ext uri="{96DAC541-7B7A-43D3-8B79-37D633B846F1}">
                <asvg:svgBlip xmlns:asvg="http://schemas.microsoft.com/office/drawing/2016/SVG/main" r:embed="rId5"/>
              </a:ext>
            </a:extLst>
          </a:blip>
          <a:stretch>
            <a:fillRect/>
          </a:stretch>
        </p:blipFill>
        <p:spPr bwMode="auto">
          <a:xfrm>
            <a:off x="6959600" y="1663700"/>
            <a:ext cx="41814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05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102FD0-4056-432F-9026-C51BB858D31C}"/>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E2B9B467-112F-496E-B528-39CC1DD5C9F2}"/>
              </a:ext>
            </a:extLst>
          </p:cNvPr>
          <p:cNvSpPr>
            <a:spLocks noGrp="1"/>
          </p:cNvSpPr>
          <p:nvPr>
            <p:ph type="title"/>
          </p:nvPr>
        </p:nvSpPr>
        <p:spPr/>
        <p:txBody>
          <a:bodyPr/>
          <a:lstStyle/>
          <a:p>
            <a:r>
              <a:rPr lang="en-US" dirty="0"/>
              <a:t>Set your career goals</a:t>
            </a:r>
          </a:p>
        </p:txBody>
      </p:sp>
      <p:sp>
        <p:nvSpPr>
          <p:cNvPr id="6" name="Text Placeholder 5">
            <a:extLst>
              <a:ext uri="{FF2B5EF4-FFF2-40B4-BE49-F238E27FC236}">
                <a16:creationId xmlns:a16="http://schemas.microsoft.com/office/drawing/2014/main" id="{72A12515-6FF2-4E78-B4C9-61A9410A8086}"/>
              </a:ext>
            </a:extLst>
          </p:cNvPr>
          <p:cNvSpPr>
            <a:spLocks noGrp="1"/>
          </p:cNvSpPr>
          <p:nvPr>
            <p:ph type="body" idx="12"/>
          </p:nvPr>
        </p:nvSpPr>
        <p:spPr/>
        <p:txBody>
          <a:bodyPr/>
          <a:lstStyle/>
          <a:p>
            <a:r>
              <a:rPr lang="en-US" dirty="0"/>
              <a:t>Before you write your resume….</a:t>
            </a:r>
          </a:p>
        </p:txBody>
      </p:sp>
    </p:spTree>
    <p:extLst>
      <p:ext uri="{BB962C8B-B14F-4D97-AF65-F5344CB8AC3E}">
        <p14:creationId xmlns:p14="http://schemas.microsoft.com/office/powerpoint/2010/main" val="628321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281A48-5289-4EDB-82E5-AE3DABC22061}"/>
              </a:ext>
            </a:extLst>
          </p:cNvPr>
          <p:cNvSpPr>
            <a:spLocks noGrp="1"/>
          </p:cNvSpPr>
          <p:nvPr>
            <p:ph type="title"/>
          </p:nvPr>
        </p:nvSpPr>
        <p:spPr>
          <a:xfrm>
            <a:off x="677335" y="1931988"/>
            <a:ext cx="9219700" cy="2595460"/>
          </a:xfrm>
        </p:spPr>
        <p:txBody>
          <a:bodyPr>
            <a:normAutofit/>
          </a:bodyPr>
          <a:lstStyle/>
          <a:p>
            <a:r>
              <a:rPr lang="en-US" sz="6600" dirty="0">
                <a:solidFill>
                  <a:schemeClr val="tx1"/>
                </a:solidFill>
              </a:rPr>
              <a:t>What do you want to do?</a:t>
            </a:r>
          </a:p>
        </p:txBody>
      </p:sp>
      <p:sp>
        <p:nvSpPr>
          <p:cNvPr id="7" name="Content Placeholder 6">
            <a:extLst>
              <a:ext uri="{FF2B5EF4-FFF2-40B4-BE49-F238E27FC236}">
                <a16:creationId xmlns:a16="http://schemas.microsoft.com/office/drawing/2014/main" id="{9C21AEDE-41FD-4654-BEFF-6F147ADE2B8D}"/>
              </a:ext>
            </a:extLst>
          </p:cNvPr>
          <p:cNvSpPr>
            <a:spLocks noGrp="1"/>
          </p:cNvSpPr>
          <p:nvPr>
            <p:ph type="body" idx="1"/>
          </p:nvPr>
        </p:nvSpPr>
        <p:spPr>
          <a:xfrm>
            <a:off x="1761423" y="4527448"/>
            <a:ext cx="8742300" cy="1513914"/>
          </a:xfrm>
        </p:spPr>
        <p:txBody>
          <a:bodyPr>
            <a:normAutofit fontScale="40000" lnSpcReduction="20000"/>
          </a:bodyPr>
          <a:lstStyle/>
          <a:p>
            <a:r>
              <a:rPr lang="en-US" sz="7600" dirty="0">
                <a:solidFill>
                  <a:schemeClr val="tx1"/>
                </a:solidFill>
              </a:rPr>
              <a:t>“You can do anything if you put your mind to it”</a:t>
            </a:r>
          </a:p>
          <a:p>
            <a:pPr lvl="1"/>
            <a:r>
              <a:rPr lang="en-US" sz="7600" dirty="0">
                <a:solidFill>
                  <a:schemeClr val="tx1"/>
                </a:solidFill>
              </a:rPr>
              <a:t>This is totally a lie</a:t>
            </a:r>
          </a:p>
          <a:p>
            <a:pPr lvl="1"/>
            <a:r>
              <a:rPr lang="en-US" sz="7600" dirty="0">
                <a:solidFill>
                  <a:schemeClr val="tx1"/>
                </a:solidFill>
              </a:rPr>
              <a:t>I will never be an opera singer</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0068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7">
                                            <p:txEl>
                                              <p:pRg st="1" end="1"/>
                                            </p:txEl>
                                          </p:spTgt>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281A48-5289-4EDB-82E5-AE3DABC22061}"/>
              </a:ext>
            </a:extLst>
          </p:cNvPr>
          <p:cNvSpPr>
            <a:spLocks noGrp="1"/>
          </p:cNvSpPr>
          <p:nvPr>
            <p:ph type="title"/>
          </p:nvPr>
        </p:nvSpPr>
        <p:spPr/>
        <p:txBody>
          <a:bodyPr>
            <a:normAutofit/>
          </a:bodyPr>
          <a:lstStyle/>
          <a:p>
            <a:r>
              <a:rPr lang="en-US" sz="6600" dirty="0">
                <a:solidFill>
                  <a:schemeClr val="tx1"/>
                </a:solidFill>
              </a:rPr>
              <a:t>Where do you want to be?</a:t>
            </a:r>
          </a:p>
        </p:txBody>
      </p:sp>
      <p:sp>
        <p:nvSpPr>
          <p:cNvPr id="7" name="Content Placeholder 6">
            <a:extLst>
              <a:ext uri="{FF2B5EF4-FFF2-40B4-BE49-F238E27FC236}">
                <a16:creationId xmlns:a16="http://schemas.microsoft.com/office/drawing/2014/main" id="{9C21AEDE-41FD-4654-BEFF-6F147ADE2B8D}"/>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462606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0FE9-7428-4223-B47B-AED9110A50AA}"/>
              </a:ext>
            </a:extLst>
          </p:cNvPr>
          <p:cNvSpPr>
            <a:spLocks noGrp="1"/>
          </p:cNvSpPr>
          <p:nvPr>
            <p:ph type="title"/>
          </p:nvPr>
        </p:nvSpPr>
        <p:spPr/>
        <p:txBody>
          <a:bodyPr>
            <a:normAutofit/>
          </a:bodyPr>
          <a:lstStyle/>
          <a:p>
            <a:r>
              <a:rPr lang="en-US" sz="6600" dirty="0">
                <a:solidFill>
                  <a:schemeClr val="tx1"/>
                </a:solidFill>
              </a:rPr>
              <a:t>How can you get there?</a:t>
            </a:r>
          </a:p>
        </p:txBody>
      </p:sp>
      <p:sp>
        <p:nvSpPr>
          <p:cNvPr id="3" name="Text Placeholder 2">
            <a:extLst>
              <a:ext uri="{FF2B5EF4-FFF2-40B4-BE49-F238E27FC236}">
                <a16:creationId xmlns:a16="http://schemas.microsoft.com/office/drawing/2014/main" id="{802DE797-C477-4678-8195-78A2A3221D7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73638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281A48-5289-4EDB-82E5-AE3DABC22061}"/>
              </a:ext>
            </a:extLst>
          </p:cNvPr>
          <p:cNvSpPr>
            <a:spLocks noGrp="1"/>
          </p:cNvSpPr>
          <p:nvPr>
            <p:ph type="title"/>
          </p:nvPr>
        </p:nvSpPr>
        <p:spPr/>
        <p:txBody>
          <a:bodyPr>
            <a:normAutofit/>
          </a:bodyPr>
          <a:lstStyle/>
          <a:p>
            <a:r>
              <a:rPr lang="en-US" sz="6600" dirty="0">
                <a:solidFill>
                  <a:schemeClr val="tx1"/>
                </a:solidFill>
              </a:rPr>
              <a:t>Who can help you?</a:t>
            </a:r>
          </a:p>
        </p:txBody>
      </p:sp>
      <p:sp>
        <p:nvSpPr>
          <p:cNvPr id="7" name="Content Placeholder 6">
            <a:extLst>
              <a:ext uri="{FF2B5EF4-FFF2-40B4-BE49-F238E27FC236}">
                <a16:creationId xmlns:a16="http://schemas.microsoft.com/office/drawing/2014/main" id="{9C21AEDE-41FD-4654-BEFF-6F147ADE2B8D}"/>
              </a:ext>
            </a:extLst>
          </p:cNvPr>
          <p:cNvSpPr>
            <a:spLocks noGrp="1"/>
          </p:cNvSpPr>
          <p:nvPr>
            <p:ph type="body" idx="1"/>
          </p:nvPr>
        </p:nvSpPr>
        <p:spPr/>
        <p:txBody>
          <a:bodyPr>
            <a:normAutofit/>
          </a:bodyPr>
          <a:lstStyle/>
          <a:p>
            <a:endParaRPr lang="en-US" sz="3200" dirty="0">
              <a:solidFill>
                <a:schemeClr val="tx1"/>
              </a:solidFill>
            </a:endParaRPr>
          </a:p>
        </p:txBody>
      </p:sp>
    </p:spTree>
    <p:extLst>
      <p:ext uri="{BB962C8B-B14F-4D97-AF65-F5344CB8AC3E}">
        <p14:creationId xmlns:p14="http://schemas.microsoft.com/office/powerpoint/2010/main" val="3496519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r>
              <a:rPr lang="en-US" dirty="0"/>
              <a:t>I’ve read (and skipped over) a lot of bad resumes</a:t>
            </a:r>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write a bad resume</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432021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86F608-A4DA-4A04-8E7C-D942D0AECD8A}"/>
              </a:ext>
            </a:extLst>
          </p:cNvPr>
          <p:cNvSpPr>
            <a:spLocks noGrp="1"/>
          </p:cNvSpPr>
          <p:nvPr>
            <p:ph type="title"/>
          </p:nvPr>
        </p:nvSpPr>
        <p:spPr/>
        <p:txBody>
          <a:bodyPr>
            <a:normAutofit fontScale="90000"/>
          </a:bodyPr>
          <a:lstStyle/>
          <a:p>
            <a:r>
              <a:rPr lang="en-US" dirty="0"/>
              <a:t>Bad resumes are…</a:t>
            </a:r>
          </a:p>
        </p:txBody>
      </p:sp>
      <p:sp>
        <p:nvSpPr>
          <p:cNvPr id="7" name="Content Placeholder 6">
            <a:extLst>
              <a:ext uri="{FF2B5EF4-FFF2-40B4-BE49-F238E27FC236}">
                <a16:creationId xmlns:a16="http://schemas.microsoft.com/office/drawing/2014/main" id="{E217EA3D-FAC2-4A0C-83B0-E7C59858EDD0}"/>
              </a:ext>
            </a:extLst>
          </p:cNvPr>
          <p:cNvSpPr>
            <a:spLocks noGrp="1"/>
          </p:cNvSpPr>
          <p:nvPr>
            <p:ph sz="quarter" idx="13"/>
          </p:nvPr>
        </p:nvSpPr>
        <p:spPr/>
        <p:txBody>
          <a:bodyPr>
            <a:normAutofit lnSpcReduction="10000"/>
          </a:bodyPr>
          <a:lstStyle/>
          <a:p>
            <a:r>
              <a:rPr lang="en-US" dirty="0"/>
              <a:t>Sloppy</a:t>
            </a:r>
          </a:p>
          <a:p>
            <a:r>
              <a:rPr lang="en-US" dirty="0"/>
              <a:t>Long</a:t>
            </a:r>
          </a:p>
          <a:p>
            <a:r>
              <a:rPr lang="en-US" dirty="0"/>
              <a:t>Repetitive</a:t>
            </a:r>
          </a:p>
          <a:p>
            <a:r>
              <a:rPr lang="en-US" dirty="0"/>
              <a:t>Inconsistent</a:t>
            </a:r>
          </a:p>
          <a:p>
            <a:r>
              <a:rPr lang="en-US" dirty="0"/>
              <a:t>Ugly</a:t>
            </a:r>
          </a:p>
          <a:p>
            <a:r>
              <a:rPr lang="en-US" dirty="0"/>
              <a:t>Careless</a:t>
            </a:r>
          </a:p>
          <a:p>
            <a:r>
              <a:rPr lang="en-US" dirty="0"/>
              <a:t>Unprofessional</a:t>
            </a:r>
          </a:p>
        </p:txBody>
      </p:sp>
      <p:pic>
        <p:nvPicPr>
          <p:cNvPr id="6146" name="Picture 2" descr="Image result for rejected stamp">
            <a:extLst>
              <a:ext uri="{FF2B5EF4-FFF2-40B4-BE49-F238E27FC236}">
                <a16:creationId xmlns:a16="http://schemas.microsoft.com/office/drawing/2014/main" id="{AA999CA5-79B7-471D-9BBF-98F0757AD6C0}"/>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rot="20257390">
            <a:off x="5008818" y="1527703"/>
            <a:ext cx="7403855" cy="345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98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C032-4187-4325-A6D4-D6E4FB03202C}"/>
              </a:ext>
            </a:extLst>
          </p:cNvPr>
          <p:cNvSpPr>
            <a:spLocks noGrp="1"/>
          </p:cNvSpPr>
          <p:nvPr>
            <p:ph type="title"/>
          </p:nvPr>
        </p:nvSpPr>
        <p:spPr/>
        <p:txBody>
          <a:bodyPr>
            <a:normAutofit fontScale="90000"/>
          </a:bodyPr>
          <a:lstStyle/>
          <a:p>
            <a:r>
              <a:rPr lang="en-US" dirty="0"/>
              <a:t>Avoid these common pitfalls</a:t>
            </a:r>
          </a:p>
        </p:txBody>
      </p:sp>
      <p:sp>
        <p:nvSpPr>
          <p:cNvPr id="3" name="Content Placeholder 2">
            <a:extLst>
              <a:ext uri="{FF2B5EF4-FFF2-40B4-BE49-F238E27FC236}">
                <a16:creationId xmlns:a16="http://schemas.microsoft.com/office/drawing/2014/main" id="{60CD91BE-C8D9-44F4-8FCE-741E530F2AEB}"/>
              </a:ext>
            </a:extLst>
          </p:cNvPr>
          <p:cNvSpPr>
            <a:spLocks noGrp="1"/>
          </p:cNvSpPr>
          <p:nvPr>
            <p:ph idx="1"/>
          </p:nvPr>
        </p:nvSpPr>
        <p:spPr/>
        <p:txBody>
          <a:bodyPr>
            <a:normAutofit/>
          </a:bodyPr>
          <a:lstStyle/>
          <a:p>
            <a:r>
              <a:rPr lang="en-US" dirty="0"/>
              <a:t>Irrelevant jobs don’t belong on your resume</a:t>
            </a:r>
          </a:p>
          <a:p>
            <a:pPr lvl="1"/>
            <a:r>
              <a:rPr lang="en-US" sz="3200" dirty="0"/>
              <a:t>Is “perfume counter at Macy’s” relevant?</a:t>
            </a:r>
          </a:p>
          <a:p>
            <a:r>
              <a:rPr lang="en-US" dirty="0"/>
              <a:t>Don’t repeat the same thing for every job</a:t>
            </a:r>
          </a:p>
          <a:p>
            <a:pPr lvl="1"/>
            <a:r>
              <a:rPr lang="en-US" sz="3200" dirty="0"/>
              <a:t>“Responsible for backup &amp; recovery” is implied for a DBA</a:t>
            </a:r>
          </a:p>
          <a:p>
            <a:pPr lvl="1"/>
            <a:r>
              <a:rPr lang="en-US" sz="3200" dirty="0"/>
              <a:t>Put it on the most relevant job</a:t>
            </a:r>
          </a:p>
          <a:p>
            <a:r>
              <a:rPr lang="en-US" dirty="0"/>
              <a:t>Be professional</a:t>
            </a:r>
          </a:p>
          <a:p>
            <a:r>
              <a:rPr lang="en-US" dirty="0"/>
              <a:t>Be yourself</a:t>
            </a:r>
          </a:p>
        </p:txBody>
      </p:sp>
    </p:spTree>
    <p:extLst>
      <p:ext uri="{BB962C8B-B14F-4D97-AF65-F5344CB8AC3E}">
        <p14:creationId xmlns:p14="http://schemas.microsoft.com/office/powerpoint/2010/main" val="2090181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6F30-BC38-4392-9950-3184D44EB353}"/>
              </a:ext>
            </a:extLst>
          </p:cNvPr>
          <p:cNvSpPr>
            <a:spLocks noGrp="1"/>
          </p:cNvSpPr>
          <p:nvPr>
            <p:ph type="title"/>
          </p:nvPr>
        </p:nvSpPr>
        <p:spPr/>
        <p:txBody>
          <a:bodyPr>
            <a:normAutofit fontScale="90000"/>
          </a:bodyPr>
          <a:lstStyle/>
          <a:p>
            <a:r>
              <a:rPr lang="en-US" dirty="0"/>
              <a:t>Be professional</a:t>
            </a:r>
          </a:p>
        </p:txBody>
      </p:sp>
      <p:graphicFrame>
        <p:nvGraphicFramePr>
          <p:cNvPr id="10" name="Diagram 9">
            <a:extLst>
              <a:ext uri="{FF2B5EF4-FFF2-40B4-BE49-F238E27FC236}">
                <a16:creationId xmlns:a16="http://schemas.microsoft.com/office/drawing/2014/main" id="{AE1359EC-ACCF-4847-8305-A90D73DA784E}"/>
              </a:ext>
            </a:extLst>
          </p:cNvPr>
          <p:cNvGraphicFramePr/>
          <p:nvPr>
            <p:extLst>
              <p:ext uri="{D42A27DB-BD31-4B8C-83A1-F6EECF244321}">
                <p14:modId xmlns:p14="http://schemas.microsoft.com/office/powerpoint/2010/main" val="3906508968"/>
              </p:ext>
            </p:extLst>
          </p:nvPr>
        </p:nvGraphicFramePr>
        <p:xfrm>
          <a:off x="2032000" y="1396093"/>
          <a:ext cx="8128000" cy="474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12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6F30-BC38-4392-9950-3184D44EB353}"/>
              </a:ext>
            </a:extLst>
          </p:cNvPr>
          <p:cNvSpPr>
            <a:spLocks noGrp="1"/>
          </p:cNvSpPr>
          <p:nvPr>
            <p:ph type="title"/>
          </p:nvPr>
        </p:nvSpPr>
        <p:spPr/>
        <p:txBody>
          <a:bodyPr>
            <a:normAutofit fontScale="90000"/>
          </a:bodyPr>
          <a:lstStyle/>
          <a:p>
            <a:r>
              <a:rPr lang="en-US" dirty="0"/>
              <a:t>Be yourself</a:t>
            </a:r>
          </a:p>
        </p:txBody>
      </p:sp>
      <p:graphicFrame>
        <p:nvGraphicFramePr>
          <p:cNvPr id="10" name="Diagram 9">
            <a:extLst>
              <a:ext uri="{FF2B5EF4-FFF2-40B4-BE49-F238E27FC236}">
                <a16:creationId xmlns:a16="http://schemas.microsoft.com/office/drawing/2014/main" id="{AE1359EC-ACCF-4847-8305-A90D73DA784E}"/>
              </a:ext>
            </a:extLst>
          </p:cNvPr>
          <p:cNvGraphicFramePr/>
          <p:nvPr>
            <p:extLst>
              <p:ext uri="{D42A27DB-BD31-4B8C-83A1-F6EECF244321}">
                <p14:modId xmlns:p14="http://schemas.microsoft.com/office/powerpoint/2010/main" val="3291246636"/>
              </p:ext>
            </p:extLst>
          </p:nvPr>
        </p:nvGraphicFramePr>
        <p:xfrm>
          <a:off x="2032000" y="1396093"/>
          <a:ext cx="8128000" cy="474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7563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Andy Mallon</a:t>
            </a:r>
          </a:p>
        </p:txBody>
      </p:sp>
      <p:sp>
        <p:nvSpPr>
          <p:cNvPr id="3" name="Content Placeholder 2"/>
          <p:cNvSpPr>
            <a:spLocks noGrp="1"/>
          </p:cNvSpPr>
          <p:nvPr>
            <p:ph idx="1"/>
          </p:nvPr>
        </p:nvSpPr>
        <p:spPr>
          <a:xfrm>
            <a:off x="816864" y="1803400"/>
            <a:ext cx="10871200" cy="4460834"/>
          </a:xfrm>
        </p:spPr>
        <p:txBody>
          <a:bodyPr>
            <a:normAutofit/>
          </a:bodyPr>
          <a:lstStyle/>
          <a:p>
            <a:r>
              <a:rPr lang="en-US" dirty="0"/>
              <a:t>Product Manager at </a:t>
            </a:r>
            <a:r>
              <a:rPr lang="en-US" dirty="0" err="1"/>
              <a:t>SentryOne</a:t>
            </a:r>
            <a:endParaRPr lang="en-US" dirty="0"/>
          </a:p>
          <a:p>
            <a:r>
              <a:rPr lang="en-US" dirty="0"/>
              <a:t>Working with SQL Server since 2003</a:t>
            </a:r>
          </a:p>
          <a:p>
            <a:r>
              <a:rPr lang="en-US" dirty="0"/>
              <a:t>Background in Tech Support, Database Administration, and Database Architecture</a:t>
            </a:r>
          </a:p>
          <a:p>
            <a:r>
              <a:rPr lang="en-US" dirty="0"/>
              <a:t>Lazy</a:t>
            </a:r>
          </a:p>
          <a:p>
            <a:r>
              <a:rPr lang="en-US" dirty="0"/>
              <a:t>Impatient</a:t>
            </a:r>
          </a:p>
          <a:p>
            <a:pPr lvl="1"/>
            <a:endParaRPr lang="en-US" dirty="0"/>
          </a:p>
        </p:txBody>
      </p:sp>
    </p:spTree>
    <p:extLst>
      <p:ext uri="{BB962C8B-B14F-4D97-AF65-F5344CB8AC3E}">
        <p14:creationId xmlns:p14="http://schemas.microsoft.com/office/powerpoint/2010/main" val="1697107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D865-E740-4568-84A6-CD3E6307400A}"/>
              </a:ext>
            </a:extLst>
          </p:cNvPr>
          <p:cNvSpPr>
            <a:spLocks noGrp="1"/>
          </p:cNvSpPr>
          <p:nvPr>
            <p:ph type="title"/>
          </p:nvPr>
        </p:nvSpPr>
        <p:spPr/>
        <p:txBody>
          <a:bodyPr>
            <a:normAutofit fontScale="90000"/>
          </a:bodyPr>
          <a:lstStyle/>
          <a:p>
            <a:r>
              <a:rPr lang="en-US" dirty="0"/>
              <a:t>Professional Email Address</a:t>
            </a:r>
          </a:p>
        </p:txBody>
      </p:sp>
      <p:sp>
        <p:nvSpPr>
          <p:cNvPr id="3" name="Content Placeholder 2">
            <a:extLst>
              <a:ext uri="{FF2B5EF4-FFF2-40B4-BE49-F238E27FC236}">
                <a16:creationId xmlns:a16="http://schemas.microsoft.com/office/drawing/2014/main" id="{6B493FD0-CF5B-4CDB-B366-367CED01A185}"/>
              </a:ext>
            </a:extLst>
          </p:cNvPr>
          <p:cNvSpPr>
            <a:spLocks noGrp="1"/>
          </p:cNvSpPr>
          <p:nvPr>
            <p:ph idx="1"/>
          </p:nvPr>
        </p:nvSpPr>
        <p:spPr/>
        <p:txBody>
          <a:bodyPr/>
          <a:lstStyle/>
          <a:p>
            <a:r>
              <a:rPr lang="en-US" dirty="0"/>
              <a:t>Use your name</a:t>
            </a:r>
          </a:p>
          <a:p>
            <a:r>
              <a:rPr lang="en-US" dirty="0"/>
              <a:t>Don’t give away your age</a:t>
            </a:r>
          </a:p>
          <a:p>
            <a:r>
              <a:rPr lang="en-US" dirty="0"/>
              <a:t>Use a professional domain</a:t>
            </a:r>
          </a:p>
          <a:p>
            <a:endParaRPr lang="en-US" dirty="0"/>
          </a:p>
          <a:p>
            <a:r>
              <a:rPr lang="en-US" dirty="0"/>
              <a:t>Don’t use </a:t>
            </a:r>
            <a:r>
              <a:rPr lang="en-US" dirty="0">
                <a:hlinkClick r:id="rId2"/>
              </a:rPr>
              <a:t>BostonHottieGuy666@butz.com</a:t>
            </a:r>
            <a:endParaRPr lang="en-US" dirty="0"/>
          </a:p>
          <a:p>
            <a:pPr marL="0" indent="0">
              <a:buNone/>
            </a:pPr>
            <a:endParaRPr lang="en-US" dirty="0"/>
          </a:p>
        </p:txBody>
      </p:sp>
    </p:spTree>
    <p:extLst>
      <p:ext uri="{BB962C8B-B14F-4D97-AF65-F5344CB8AC3E}">
        <p14:creationId xmlns:p14="http://schemas.microsoft.com/office/powerpoint/2010/main" val="2699635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write a good resume</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92553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E4053F-34A4-4D0F-AF89-09C39C2499E1}"/>
              </a:ext>
            </a:extLst>
          </p:cNvPr>
          <p:cNvSpPr>
            <a:spLocks noGrp="1"/>
          </p:cNvSpPr>
          <p:nvPr>
            <p:ph type="title"/>
          </p:nvPr>
        </p:nvSpPr>
        <p:spPr/>
        <p:txBody>
          <a:bodyPr>
            <a:normAutofit fontScale="90000"/>
          </a:bodyPr>
          <a:lstStyle/>
          <a:p>
            <a:r>
              <a:rPr lang="en-US" dirty="0"/>
              <a:t>Good resumes are…</a:t>
            </a:r>
          </a:p>
        </p:txBody>
      </p:sp>
      <p:sp>
        <p:nvSpPr>
          <p:cNvPr id="6" name="Content Placeholder 5">
            <a:extLst>
              <a:ext uri="{FF2B5EF4-FFF2-40B4-BE49-F238E27FC236}">
                <a16:creationId xmlns:a16="http://schemas.microsoft.com/office/drawing/2014/main" id="{A33BA23D-D4B5-4EA4-A44B-F69E3FAA6B1C}"/>
              </a:ext>
            </a:extLst>
          </p:cNvPr>
          <p:cNvSpPr>
            <a:spLocks noGrp="1"/>
          </p:cNvSpPr>
          <p:nvPr>
            <p:ph sz="quarter" idx="13"/>
          </p:nvPr>
        </p:nvSpPr>
        <p:spPr/>
        <p:txBody>
          <a:bodyPr>
            <a:normAutofit lnSpcReduction="10000"/>
          </a:bodyPr>
          <a:lstStyle/>
          <a:p>
            <a:r>
              <a:rPr lang="en-US" dirty="0"/>
              <a:t>Tidy</a:t>
            </a:r>
          </a:p>
          <a:p>
            <a:r>
              <a:rPr lang="en-US" dirty="0"/>
              <a:t>Concise</a:t>
            </a:r>
          </a:p>
          <a:p>
            <a:r>
              <a:rPr lang="en-US" dirty="0"/>
              <a:t>Accurate</a:t>
            </a:r>
          </a:p>
          <a:p>
            <a:r>
              <a:rPr lang="en-US" dirty="0"/>
              <a:t>Pretty</a:t>
            </a:r>
          </a:p>
          <a:p>
            <a:r>
              <a:rPr lang="en-US" dirty="0"/>
              <a:t>Thoughtful</a:t>
            </a:r>
          </a:p>
          <a:p>
            <a:r>
              <a:rPr lang="en-US" dirty="0"/>
              <a:t>Professional</a:t>
            </a:r>
          </a:p>
          <a:p>
            <a:r>
              <a:rPr lang="en-US" b="1" dirty="0">
                <a:solidFill>
                  <a:schemeClr val="accent5">
                    <a:lumMod val="75000"/>
                  </a:schemeClr>
                </a:solidFill>
              </a:rPr>
              <a:t>Tell a story</a:t>
            </a:r>
          </a:p>
        </p:txBody>
      </p:sp>
      <p:pic>
        <p:nvPicPr>
          <p:cNvPr id="1026" name="Picture 2" descr="Image result for approved stamp">
            <a:extLst>
              <a:ext uri="{FF2B5EF4-FFF2-40B4-BE49-F238E27FC236}">
                <a16:creationId xmlns:a16="http://schemas.microsoft.com/office/drawing/2014/main" id="{33A02EF5-5FB8-474B-80D3-66DFFB698FAF}"/>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rot="3383214">
            <a:off x="4553146" y="1103969"/>
            <a:ext cx="7040858" cy="510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0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F668-00FB-4461-A4D2-3D09B6DDC7F6}"/>
              </a:ext>
            </a:extLst>
          </p:cNvPr>
          <p:cNvSpPr>
            <a:spLocks noGrp="1"/>
          </p:cNvSpPr>
          <p:nvPr>
            <p:ph type="title"/>
          </p:nvPr>
        </p:nvSpPr>
        <p:spPr/>
        <p:txBody>
          <a:bodyPr>
            <a:normAutofit fontScale="90000"/>
          </a:bodyPr>
          <a:lstStyle/>
          <a:p>
            <a:r>
              <a:rPr lang="en-US" dirty="0"/>
              <a:t>Nobody wants to read your resume</a:t>
            </a:r>
          </a:p>
        </p:txBody>
      </p:sp>
      <p:sp>
        <p:nvSpPr>
          <p:cNvPr id="5" name="Content Placeholder 4">
            <a:extLst>
              <a:ext uri="{FF2B5EF4-FFF2-40B4-BE49-F238E27FC236}">
                <a16:creationId xmlns:a16="http://schemas.microsoft.com/office/drawing/2014/main" id="{25396258-7DB6-423D-82B4-D566829A72D9}"/>
              </a:ext>
            </a:extLst>
          </p:cNvPr>
          <p:cNvSpPr>
            <a:spLocks noGrp="1"/>
          </p:cNvSpPr>
          <p:nvPr>
            <p:ph idx="1"/>
          </p:nvPr>
        </p:nvSpPr>
        <p:spPr/>
        <p:txBody>
          <a:bodyPr/>
          <a:lstStyle/>
          <a:p>
            <a:r>
              <a:rPr lang="en-US" dirty="0"/>
              <a:t>Start with the most important bits</a:t>
            </a:r>
          </a:p>
          <a:p>
            <a:endParaRPr lang="en-US" dirty="0"/>
          </a:p>
          <a:p>
            <a:r>
              <a:rPr lang="en-US" dirty="0"/>
              <a:t>Grab the reader’s attention early</a:t>
            </a:r>
          </a:p>
          <a:p>
            <a:endParaRPr lang="en-US" dirty="0"/>
          </a:p>
          <a:p>
            <a:r>
              <a:rPr lang="en-US" dirty="0"/>
              <a:t>Understand the </a:t>
            </a:r>
            <a:r>
              <a:rPr lang="en-US" b="1" dirty="0">
                <a:solidFill>
                  <a:schemeClr val="accent5">
                    <a:lumMod val="75000"/>
                  </a:schemeClr>
                </a:solidFill>
              </a:rPr>
              <a:t>inverted pyramid</a:t>
            </a:r>
          </a:p>
          <a:p>
            <a:pPr lvl="1"/>
            <a:r>
              <a:rPr lang="en-US" dirty="0"/>
              <a:t>Don’t </a:t>
            </a:r>
            <a:r>
              <a:rPr lang="en-US" b="1" dirty="0">
                <a:solidFill>
                  <a:schemeClr val="accent5">
                    <a:lumMod val="75000"/>
                  </a:schemeClr>
                </a:solidFill>
              </a:rPr>
              <a:t>bury the </a:t>
            </a:r>
            <a:r>
              <a:rPr lang="en-US" b="1" dirty="0" err="1">
                <a:solidFill>
                  <a:schemeClr val="accent5">
                    <a:lumMod val="75000"/>
                  </a:schemeClr>
                </a:solidFill>
              </a:rPr>
              <a:t>lede</a:t>
            </a:r>
            <a:endParaRPr lang="en-US" b="1" dirty="0">
              <a:solidFill>
                <a:schemeClr val="accent5">
                  <a:lumMod val="75000"/>
                </a:schemeClr>
              </a:solidFill>
            </a:endParaRPr>
          </a:p>
        </p:txBody>
      </p:sp>
    </p:spTree>
    <p:extLst>
      <p:ext uri="{BB962C8B-B14F-4D97-AF65-F5344CB8AC3E}">
        <p14:creationId xmlns:p14="http://schemas.microsoft.com/office/powerpoint/2010/main" val="2281879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7D5557A-BE1F-4615-9E7F-881FD3DC3613}"/>
              </a:ext>
            </a:extLst>
          </p:cNvPr>
          <p:cNvGraphicFramePr/>
          <p:nvPr>
            <p:extLst>
              <p:ext uri="{D42A27DB-BD31-4B8C-83A1-F6EECF244321}">
                <p14:modId xmlns:p14="http://schemas.microsoft.com/office/powerpoint/2010/main" val="3204493160"/>
              </p:ext>
            </p:extLst>
          </p:nvPr>
        </p:nvGraphicFramePr>
        <p:xfrm>
          <a:off x="1702675" y="84084"/>
          <a:ext cx="8555421" cy="6190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6176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F05B5-DFCC-4B09-8914-8CA0B393352C}"/>
              </a:ext>
            </a:extLst>
          </p:cNvPr>
          <p:cNvSpPr>
            <a:spLocks noGrp="1"/>
          </p:cNvSpPr>
          <p:nvPr>
            <p:ph type="title"/>
          </p:nvPr>
        </p:nvSpPr>
        <p:spPr/>
        <p:txBody>
          <a:bodyPr>
            <a:normAutofit fontScale="90000"/>
          </a:bodyPr>
          <a:lstStyle/>
          <a:p>
            <a:r>
              <a:rPr lang="en-US" dirty="0"/>
              <a:t>Inverted Pyramid</a:t>
            </a:r>
          </a:p>
        </p:txBody>
      </p:sp>
      <p:sp>
        <p:nvSpPr>
          <p:cNvPr id="3" name="Content Placeholder 2">
            <a:extLst>
              <a:ext uri="{FF2B5EF4-FFF2-40B4-BE49-F238E27FC236}">
                <a16:creationId xmlns:a16="http://schemas.microsoft.com/office/drawing/2014/main" id="{29B431F0-0984-46C6-A6CC-F31823377626}"/>
              </a:ext>
            </a:extLst>
          </p:cNvPr>
          <p:cNvSpPr>
            <a:spLocks noGrp="1"/>
          </p:cNvSpPr>
          <p:nvPr>
            <p:ph idx="1"/>
          </p:nvPr>
        </p:nvSpPr>
        <p:spPr/>
        <p:txBody>
          <a:bodyPr/>
          <a:lstStyle/>
          <a:p>
            <a:r>
              <a:rPr lang="en-US" dirty="0"/>
              <a:t>If someone stops reading ½ of a page in…</a:t>
            </a:r>
          </a:p>
          <a:p>
            <a:pPr lvl="1"/>
            <a:r>
              <a:rPr lang="en-US" dirty="0"/>
              <a:t>Did they get a good initial picture of you?</a:t>
            </a:r>
          </a:p>
          <a:p>
            <a:pPr lvl="1"/>
            <a:r>
              <a:rPr lang="en-US" dirty="0"/>
              <a:t>Did you want to tell them something else?</a:t>
            </a:r>
          </a:p>
          <a:p>
            <a:pPr lvl="1"/>
            <a:r>
              <a:rPr lang="en-US" dirty="0"/>
              <a:t>You should feel good about their decision</a:t>
            </a:r>
          </a:p>
          <a:p>
            <a:endParaRPr lang="en-US" dirty="0"/>
          </a:p>
        </p:txBody>
      </p:sp>
    </p:spTree>
    <p:extLst>
      <p:ext uri="{BB962C8B-B14F-4D97-AF65-F5344CB8AC3E}">
        <p14:creationId xmlns:p14="http://schemas.microsoft.com/office/powerpoint/2010/main" val="2670411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7B8F9-4DCF-430E-8948-530C18D953BD}"/>
              </a:ext>
            </a:extLst>
          </p:cNvPr>
          <p:cNvPicPr>
            <a:picLocks noChangeAspect="1"/>
          </p:cNvPicPr>
          <p:nvPr/>
        </p:nvPicPr>
        <p:blipFill>
          <a:blip r:embed="rId2"/>
          <a:stretch>
            <a:fillRect/>
          </a:stretch>
        </p:blipFill>
        <p:spPr>
          <a:xfrm>
            <a:off x="931561" y="0"/>
            <a:ext cx="10328877" cy="6343118"/>
          </a:xfrm>
          <a:prstGeom prst="rect">
            <a:avLst/>
          </a:prstGeom>
        </p:spPr>
      </p:pic>
    </p:spTree>
    <p:extLst>
      <p:ext uri="{BB962C8B-B14F-4D97-AF65-F5344CB8AC3E}">
        <p14:creationId xmlns:p14="http://schemas.microsoft.com/office/powerpoint/2010/main" val="2412002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B68E-CEAC-4378-B5F4-00DDA46529B1}"/>
              </a:ext>
            </a:extLst>
          </p:cNvPr>
          <p:cNvSpPr>
            <a:spLocks noGrp="1"/>
          </p:cNvSpPr>
          <p:nvPr>
            <p:ph type="title"/>
          </p:nvPr>
        </p:nvSpPr>
        <p:spPr/>
        <p:txBody>
          <a:bodyPr>
            <a:normAutofit fontScale="90000"/>
          </a:bodyPr>
          <a:lstStyle/>
          <a:p>
            <a:r>
              <a:rPr lang="en-US" dirty="0"/>
              <a:t>Spice up your experience with detail</a:t>
            </a:r>
          </a:p>
        </p:txBody>
      </p:sp>
      <p:sp>
        <p:nvSpPr>
          <p:cNvPr id="4" name="Content Placeholder 3">
            <a:extLst>
              <a:ext uri="{FF2B5EF4-FFF2-40B4-BE49-F238E27FC236}">
                <a16:creationId xmlns:a16="http://schemas.microsoft.com/office/drawing/2014/main" id="{DDF522D7-B312-4B5D-8E1F-2DA67924648B}"/>
              </a:ext>
            </a:extLst>
          </p:cNvPr>
          <p:cNvSpPr>
            <a:spLocks noGrp="1"/>
          </p:cNvSpPr>
          <p:nvPr>
            <p:ph sz="quarter" idx="13"/>
          </p:nvPr>
        </p:nvSpPr>
        <p:spPr/>
        <p:txBody>
          <a:bodyPr/>
          <a:lstStyle/>
          <a:p>
            <a:r>
              <a:rPr lang="en-US" dirty="0"/>
              <a:t>Responsible for backups and restores of SQL Server databases.</a:t>
            </a:r>
          </a:p>
        </p:txBody>
      </p:sp>
      <p:sp>
        <p:nvSpPr>
          <p:cNvPr id="5" name="Content Placeholder 4">
            <a:extLst>
              <a:ext uri="{FF2B5EF4-FFF2-40B4-BE49-F238E27FC236}">
                <a16:creationId xmlns:a16="http://schemas.microsoft.com/office/drawing/2014/main" id="{6F813799-C509-414A-B566-BA9F8D87FC50}"/>
              </a:ext>
            </a:extLst>
          </p:cNvPr>
          <p:cNvSpPr>
            <a:spLocks noGrp="1"/>
          </p:cNvSpPr>
          <p:nvPr>
            <p:ph sz="quarter" idx="14"/>
          </p:nvPr>
        </p:nvSpPr>
        <p:spPr/>
        <p:txBody>
          <a:bodyPr>
            <a:normAutofit fontScale="92500" lnSpcReduction="10000"/>
          </a:bodyPr>
          <a:lstStyle/>
          <a:p>
            <a:r>
              <a:rPr lang="en-US" dirty="0"/>
              <a:t>Standardized backup process across all 100 servers in environment; Implemented automated process to regularly test restores of every database.</a:t>
            </a:r>
          </a:p>
        </p:txBody>
      </p:sp>
      <p:sp>
        <p:nvSpPr>
          <p:cNvPr id="6" name="Text Placeholder 5">
            <a:extLst>
              <a:ext uri="{FF2B5EF4-FFF2-40B4-BE49-F238E27FC236}">
                <a16:creationId xmlns:a16="http://schemas.microsoft.com/office/drawing/2014/main" id="{305F63AF-B373-456B-BB74-C1FBFB5718CF}"/>
              </a:ext>
            </a:extLst>
          </p:cNvPr>
          <p:cNvSpPr>
            <a:spLocks noGrp="1"/>
          </p:cNvSpPr>
          <p:nvPr>
            <p:ph type="body" sz="quarter" idx="18"/>
          </p:nvPr>
        </p:nvSpPr>
        <p:spPr/>
        <p:txBody>
          <a:bodyPr/>
          <a:lstStyle/>
          <a:p>
            <a:r>
              <a:rPr lang="en-US" dirty="0"/>
              <a:t>Boring</a:t>
            </a:r>
          </a:p>
        </p:txBody>
      </p:sp>
      <p:sp>
        <p:nvSpPr>
          <p:cNvPr id="7" name="Text Placeholder 6">
            <a:extLst>
              <a:ext uri="{FF2B5EF4-FFF2-40B4-BE49-F238E27FC236}">
                <a16:creationId xmlns:a16="http://schemas.microsoft.com/office/drawing/2014/main" id="{7B807E00-0051-48FC-8657-97AE4950CED2}"/>
              </a:ext>
            </a:extLst>
          </p:cNvPr>
          <p:cNvSpPr>
            <a:spLocks noGrp="1"/>
          </p:cNvSpPr>
          <p:nvPr>
            <p:ph type="body" sz="quarter" idx="19"/>
          </p:nvPr>
        </p:nvSpPr>
        <p:spPr/>
        <p:txBody>
          <a:bodyPr/>
          <a:lstStyle/>
          <a:p>
            <a:r>
              <a:rPr lang="en-US" dirty="0">
                <a:solidFill>
                  <a:schemeClr val="accent5">
                    <a:lumMod val="75000"/>
                  </a:schemeClr>
                </a:solidFill>
              </a:rPr>
              <a:t>Exciting</a:t>
            </a:r>
          </a:p>
        </p:txBody>
      </p:sp>
    </p:spTree>
    <p:extLst>
      <p:ext uri="{BB962C8B-B14F-4D97-AF65-F5344CB8AC3E}">
        <p14:creationId xmlns:p14="http://schemas.microsoft.com/office/powerpoint/2010/main" val="1125783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B68E-CEAC-4378-B5F4-00DDA46529B1}"/>
              </a:ext>
            </a:extLst>
          </p:cNvPr>
          <p:cNvSpPr>
            <a:spLocks noGrp="1"/>
          </p:cNvSpPr>
          <p:nvPr>
            <p:ph type="title"/>
          </p:nvPr>
        </p:nvSpPr>
        <p:spPr/>
        <p:txBody>
          <a:bodyPr>
            <a:normAutofit fontScale="90000"/>
          </a:bodyPr>
          <a:lstStyle/>
          <a:p>
            <a:r>
              <a:rPr lang="en-US" dirty="0"/>
              <a:t>Spice up your experience with detail</a:t>
            </a:r>
          </a:p>
        </p:txBody>
      </p:sp>
      <p:sp>
        <p:nvSpPr>
          <p:cNvPr id="4" name="Content Placeholder 3">
            <a:extLst>
              <a:ext uri="{FF2B5EF4-FFF2-40B4-BE49-F238E27FC236}">
                <a16:creationId xmlns:a16="http://schemas.microsoft.com/office/drawing/2014/main" id="{DDF522D7-B312-4B5D-8E1F-2DA67924648B}"/>
              </a:ext>
            </a:extLst>
          </p:cNvPr>
          <p:cNvSpPr>
            <a:spLocks noGrp="1"/>
          </p:cNvSpPr>
          <p:nvPr>
            <p:ph sz="quarter" idx="13"/>
          </p:nvPr>
        </p:nvSpPr>
        <p:spPr/>
        <p:txBody>
          <a:bodyPr/>
          <a:lstStyle/>
          <a:p>
            <a:r>
              <a:rPr lang="en-US" dirty="0"/>
              <a:t>Performance tuned queries</a:t>
            </a:r>
          </a:p>
        </p:txBody>
      </p:sp>
      <p:sp>
        <p:nvSpPr>
          <p:cNvPr id="5" name="Content Placeholder 4">
            <a:extLst>
              <a:ext uri="{FF2B5EF4-FFF2-40B4-BE49-F238E27FC236}">
                <a16:creationId xmlns:a16="http://schemas.microsoft.com/office/drawing/2014/main" id="{6F813799-C509-414A-B566-BA9F8D87FC50}"/>
              </a:ext>
            </a:extLst>
          </p:cNvPr>
          <p:cNvSpPr>
            <a:spLocks noGrp="1"/>
          </p:cNvSpPr>
          <p:nvPr>
            <p:ph sz="quarter" idx="14"/>
          </p:nvPr>
        </p:nvSpPr>
        <p:spPr/>
        <p:txBody>
          <a:bodyPr>
            <a:normAutofit fontScale="92500" lnSpcReduction="10000"/>
          </a:bodyPr>
          <a:lstStyle/>
          <a:p>
            <a:r>
              <a:rPr lang="en-US" dirty="0"/>
              <a:t>Reduced CPU utilization by 20% over 6 months, by focusing on performance in code review, as well as proactive performance monitoring &amp; tuning</a:t>
            </a:r>
          </a:p>
        </p:txBody>
      </p:sp>
      <p:sp>
        <p:nvSpPr>
          <p:cNvPr id="6" name="Text Placeholder 5">
            <a:extLst>
              <a:ext uri="{FF2B5EF4-FFF2-40B4-BE49-F238E27FC236}">
                <a16:creationId xmlns:a16="http://schemas.microsoft.com/office/drawing/2014/main" id="{305F63AF-B373-456B-BB74-C1FBFB5718CF}"/>
              </a:ext>
            </a:extLst>
          </p:cNvPr>
          <p:cNvSpPr>
            <a:spLocks noGrp="1"/>
          </p:cNvSpPr>
          <p:nvPr>
            <p:ph type="body" sz="quarter" idx="18"/>
          </p:nvPr>
        </p:nvSpPr>
        <p:spPr/>
        <p:txBody>
          <a:bodyPr/>
          <a:lstStyle/>
          <a:p>
            <a:r>
              <a:rPr lang="en-US" dirty="0"/>
              <a:t>Boring</a:t>
            </a:r>
          </a:p>
        </p:txBody>
      </p:sp>
      <p:sp>
        <p:nvSpPr>
          <p:cNvPr id="7" name="Text Placeholder 6">
            <a:extLst>
              <a:ext uri="{FF2B5EF4-FFF2-40B4-BE49-F238E27FC236}">
                <a16:creationId xmlns:a16="http://schemas.microsoft.com/office/drawing/2014/main" id="{7B807E00-0051-48FC-8657-97AE4950CED2}"/>
              </a:ext>
            </a:extLst>
          </p:cNvPr>
          <p:cNvSpPr>
            <a:spLocks noGrp="1"/>
          </p:cNvSpPr>
          <p:nvPr>
            <p:ph type="body" sz="quarter" idx="19"/>
          </p:nvPr>
        </p:nvSpPr>
        <p:spPr/>
        <p:txBody>
          <a:bodyPr/>
          <a:lstStyle/>
          <a:p>
            <a:r>
              <a:rPr lang="en-US" dirty="0">
                <a:solidFill>
                  <a:schemeClr val="accent5">
                    <a:lumMod val="75000"/>
                  </a:schemeClr>
                </a:solidFill>
              </a:rPr>
              <a:t>Exciting</a:t>
            </a:r>
          </a:p>
        </p:txBody>
      </p:sp>
    </p:spTree>
    <p:extLst>
      <p:ext uri="{BB962C8B-B14F-4D97-AF65-F5344CB8AC3E}">
        <p14:creationId xmlns:p14="http://schemas.microsoft.com/office/powerpoint/2010/main" val="372159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A6863-8BDD-472A-946A-850E3161AAD7}"/>
              </a:ext>
            </a:extLst>
          </p:cNvPr>
          <p:cNvPicPr>
            <a:picLocks noChangeAspect="1"/>
          </p:cNvPicPr>
          <p:nvPr/>
        </p:nvPicPr>
        <p:blipFill>
          <a:blip r:embed="rId3"/>
          <a:stretch>
            <a:fillRect/>
          </a:stretch>
        </p:blipFill>
        <p:spPr>
          <a:xfrm>
            <a:off x="1274141" y="0"/>
            <a:ext cx="9643717" cy="6357953"/>
          </a:xfrm>
          <a:prstGeom prst="rect">
            <a:avLst/>
          </a:prstGeom>
        </p:spPr>
      </p:pic>
    </p:spTree>
    <p:extLst>
      <p:ext uri="{BB962C8B-B14F-4D97-AF65-F5344CB8AC3E}">
        <p14:creationId xmlns:p14="http://schemas.microsoft.com/office/powerpoint/2010/main" val="241637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descr="https://scontent-lga1-1.xx.fbcdn.net/hphotos-xat1/v/t1.0-9/11781623_944651622259841_4760931175711774253_n.jpg?oh=3ceda243b4461ee43ac467e92e73baba&amp;oe=56A624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154" y="3470810"/>
            <a:ext cx="3281038" cy="32810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igcdn-photos-d-a.akamaihd.net/hphotos-ak-xap1/t51.2885-15/11186841_793274697407251_668407686_n.jpg"/>
          <p:cNvPicPr>
            <a:picLocks noChangeAspect="1" noChangeArrowheads="1"/>
          </p:cNvPicPr>
          <p:nvPr/>
        </p:nvPicPr>
        <p:blipFill rotWithShape="1">
          <a:blip r:embed="rId4">
            <a:extLst>
              <a:ext uri="{28A0092B-C50C-407E-A947-70E740481C1C}">
                <a14:useLocalDpi xmlns:a14="http://schemas.microsoft.com/office/drawing/2010/main" val="0"/>
              </a:ext>
            </a:extLst>
          </a:blip>
          <a:srcRect l="4236" t="5599" r="5599" b="4236"/>
          <a:stretch/>
        </p:blipFill>
        <p:spPr bwMode="auto">
          <a:xfrm>
            <a:off x="419025" y="3461052"/>
            <a:ext cx="3275790" cy="32757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stretch>
            <a:fillRect/>
          </a:stretch>
        </p:blipFill>
        <p:spPr>
          <a:xfrm>
            <a:off x="7358105" y="4821695"/>
            <a:ext cx="4421856" cy="1784051"/>
          </a:xfrm>
          <a:prstGeom prst="rect">
            <a:avLst/>
          </a:prstGeom>
        </p:spPr>
      </p:pic>
      <p:pic>
        <p:nvPicPr>
          <p:cNvPr id="16" name="Picture 6" descr="https://igcdn-photos-f-a.akamaihd.net/hphotos-ak-xpa1/t51.2885-15/11189591_897526703601277_1624430821_n.jpg"/>
          <p:cNvPicPr>
            <a:picLocks noChangeAspect="1" noChangeArrowheads="1"/>
          </p:cNvPicPr>
          <p:nvPr/>
        </p:nvPicPr>
        <p:blipFill rotWithShape="1">
          <a:blip r:embed="rId6">
            <a:extLst>
              <a:ext uri="{28A0092B-C50C-407E-A947-70E740481C1C}">
                <a14:useLocalDpi xmlns:a14="http://schemas.microsoft.com/office/drawing/2010/main" val="0"/>
              </a:ext>
            </a:extLst>
          </a:blip>
          <a:srcRect l="5147" t="5147" r="4329" b="4329"/>
          <a:stretch/>
        </p:blipFill>
        <p:spPr bwMode="auto">
          <a:xfrm>
            <a:off x="3814402" y="103291"/>
            <a:ext cx="3277515" cy="32775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s://scontent-lga1-1.xx.fbcdn.net/hphotos-xap1/v/t1.0-9/s720x720/68136_10101720166808721_132590210251102469_n.jpg?oh=3e5a58671cb5fa2387b7adbd563b3dfc&amp;oe=564A0B1B"/>
          <p:cNvPicPr>
            <a:picLocks noChangeAspect="1" noChangeArrowheads="1"/>
          </p:cNvPicPr>
          <p:nvPr/>
        </p:nvPicPr>
        <p:blipFill rotWithShape="1">
          <a:blip r:embed="rId7">
            <a:extLst>
              <a:ext uri="{28A0092B-C50C-407E-A947-70E740481C1C}">
                <a14:useLocalDpi xmlns:a14="http://schemas.microsoft.com/office/drawing/2010/main" val="0"/>
              </a:ext>
            </a:extLst>
          </a:blip>
          <a:srcRect t="16054" b="17444"/>
          <a:stretch/>
        </p:blipFill>
        <p:spPr bwMode="auto">
          <a:xfrm>
            <a:off x="413777" y="103291"/>
            <a:ext cx="3281038" cy="32797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8"/>
          <a:stretch>
            <a:fillRect/>
          </a:stretch>
        </p:blipFill>
        <p:spPr>
          <a:xfrm>
            <a:off x="3809153" y="3457300"/>
            <a:ext cx="3283293" cy="3283293"/>
          </a:xfrm>
          <a:prstGeom prst="rect">
            <a:avLst/>
          </a:prstGeom>
        </p:spPr>
      </p:pic>
      <p:grpSp>
        <p:nvGrpSpPr>
          <p:cNvPr id="15" name="Group 14"/>
          <p:cNvGrpSpPr/>
          <p:nvPr/>
        </p:nvGrpSpPr>
        <p:grpSpPr>
          <a:xfrm>
            <a:off x="415089" y="3457300"/>
            <a:ext cx="3279726" cy="3280222"/>
            <a:chOff x="415089" y="3457300"/>
            <a:chExt cx="3279726" cy="3280222"/>
          </a:xfrm>
        </p:grpSpPr>
        <p:pic>
          <p:nvPicPr>
            <p:cNvPr id="5" name="Picture 4"/>
            <p:cNvPicPr>
              <a:picLocks noChangeAspect="1"/>
            </p:cNvPicPr>
            <p:nvPr/>
          </p:nvPicPr>
          <p:blipFill rotWithShape="1">
            <a:blip r:embed="rId9"/>
            <a:srcRect t="-1" b="867"/>
            <a:stretch/>
          </p:blipFill>
          <p:spPr>
            <a:xfrm>
              <a:off x="415089" y="5042008"/>
              <a:ext cx="3275790" cy="1695514"/>
            </a:xfrm>
            <a:prstGeom prst="rect">
              <a:avLst/>
            </a:prstGeom>
          </p:spPr>
        </p:pic>
        <p:pic>
          <p:nvPicPr>
            <p:cNvPr id="6" name="Picture 5"/>
            <p:cNvPicPr>
              <a:picLocks noChangeAspect="1"/>
            </p:cNvPicPr>
            <p:nvPr/>
          </p:nvPicPr>
          <p:blipFill rotWithShape="1">
            <a:blip r:embed="rId10"/>
            <a:srcRect t="26022" b="25334"/>
            <a:stretch/>
          </p:blipFill>
          <p:spPr>
            <a:xfrm>
              <a:off x="419027" y="3457300"/>
              <a:ext cx="3275788" cy="1593477"/>
            </a:xfrm>
            <a:prstGeom prst="rect">
              <a:avLst/>
            </a:prstGeom>
          </p:spPr>
        </p:pic>
      </p:grpSp>
      <p:pic>
        <p:nvPicPr>
          <p:cNvPr id="20" name="Picture 22" descr="https://c2.staticflickr.com/4/3607/3370542421_929cf4dcd8_z.jpg?zz=1"/>
          <p:cNvPicPr>
            <a:picLocks noChangeAspect="1" noChangeArrowheads="1"/>
          </p:cNvPicPr>
          <p:nvPr/>
        </p:nvPicPr>
        <p:blipFill rotWithShape="1">
          <a:blip r:embed="rId11">
            <a:extLst>
              <a:ext uri="{28A0092B-C50C-407E-A947-70E740481C1C}">
                <a14:useLocalDpi xmlns:a14="http://schemas.microsoft.com/office/drawing/2010/main" val="0"/>
              </a:ext>
            </a:extLst>
          </a:blip>
          <a:srcRect l="12037" t="5328" r="10123" b="37705"/>
          <a:stretch/>
        </p:blipFill>
        <p:spPr bwMode="auto">
          <a:xfrm>
            <a:off x="7360359" y="4603962"/>
            <a:ext cx="4419601" cy="21478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3994880" y="100263"/>
            <a:ext cx="3055631" cy="3284803"/>
          </a:xfrm>
          <a:prstGeom prst="rect">
            <a:avLst/>
          </a:prstGeom>
        </p:spPr>
      </p:pic>
      <p:pic>
        <p:nvPicPr>
          <p:cNvPr id="2" name="Picture 1"/>
          <p:cNvPicPr>
            <a:picLocks noChangeAspect="1"/>
          </p:cNvPicPr>
          <p:nvPr/>
        </p:nvPicPr>
        <p:blipFill>
          <a:blip r:embed="rId13"/>
          <a:stretch>
            <a:fillRect/>
          </a:stretch>
        </p:blipFill>
        <p:spPr>
          <a:xfrm>
            <a:off x="414272" y="100263"/>
            <a:ext cx="3280543" cy="3280543"/>
          </a:xfrm>
          <a:prstGeom prst="rect">
            <a:avLst/>
          </a:prstGeom>
        </p:spPr>
      </p:pic>
      <p:pic>
        <p:nvPicPr>
          <p:cNvPr id="11" name="Picture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60359" y="103291"/>
            <a:ext cx="4394812" cy="4394812"/>
          </a:xfrm>
          <a:prstGeom prst="rect">
            <a:avLst/>
          </a:prstGeom>
        </p:spPr>
      </p:pic>
    </p:spTree>
    <p:extLst>
      <p:ext uri="{BB962C8B-B14F-4D97-AF65-F5344CB8AC3E}">
        <p14:creationId xmlns:p14="http://schemas.microsoft.com/office/powerpoint/2010/main" val="3204892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ntr" presetSubtype="0" fill="hold"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1000"/>
                            </p:stCondLst>
                            <p:childTnLst>
                              <p:par>
                                <p:cTn id="33" presetID="10" presetClass="exit" presetSubtype="0" fill="hold" nodeType="after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ntr" presetSubtype="0" fill="hold" nodeType="withEffect">
                                  <p:stCondLst>
                                    <p:cond delay="5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2000"/>
                            </p:stCondLst>
                            <p:childTnLst>
                              <p:par>
                                <p:cTn id="40" presetID="10" presetClass="exit" presetSubtype="0" fill="hold" nodeType="after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nodeType="withEffect">
                                  <p:stCondLst>
                                    <p:cond delay="5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3000"/>
                            </p:stCondLst>
                            <p:childTnLst>
                              <p:par>
                                <p:cTn id="47" presetID="10" presetClass="exit" presetSubtype="0" fill="hold" nodeType="after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ntr" presetSubtype="0" fill="hold" nodeType="withEffect">
                                  <p:stCondLst>
                                    <p:cond delay="5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4000"/>
                            </p:stCondLst>
                            <p:childTnLst>
                              <p:par>
                                <p:cTn id="54" presetID="10" presetClass="exit" presetSubtype="0" fill="hold" nodeType="after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10" presetClass="entr" presetSubtype="0" fill="hold" nodeType="withEffect">
                                  <p:stCondLst>
                                    <p:cond delay="5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89EF-C6D6-4BF3-A92D-096C98518268}"/>
              </a:ext>
            </a:extLst>
          </p:cNvPr>
          <p:cNvSpPr>
            <a:spLocks noGrp="1"/>
          </p:cNvSpPr>
          <p:nvPr>
            <p:ph type="title"/>
          </p:nvPr>
        </p:nvSpPr>
        <p:spPr/>
        <p:txBody>
          <a:bodyPr>
            <a:normAutofit fontScale="90000"/>
          </a:bodyPr>
          <a:lstStyle/>
          <a:p>
            <a:r>
              <a:rPr lang="en-US" dirty="0"/>
              <a:t>Hide important facts about yourself</a:t>
            </a:r>
          </a:p>
        </p:txBody>
      </p:sp>
      <p:sp>
        <p:nvSpPr>
          <p:cNvPr id="7" name="Content Placeholder 6">
            <a:extLst>
              <a:ext uri="{FF2B5EF4-FFF2-40B4-BE49-F238E27FC236}">
                <a16:creationId xmlns:a16="http://schemas.microsoft.com/office/drawing/2014/main" id="{7212B226-EAF2-4BEC-ADE4-CF6C6A81CE22}"/>
              </a:ext>
            </a:extLst>
          </p:cNvPr>
          <p:cNvSpPr>
            <a:spLocks noGrp="1"/>
          </p:cNvSpPr>
          <p:nvPr>
            <p:ph idx="1"/>
          </p:nvPr>
        </p:nvSpPr>
        <p:spPr/>
        <p:txBody>
          <a:bodyPr/>
          <a:lstStyle/>
          <a:p>
            <a:r>
              <a:rPr lang="en-US" dirty="0"/>
              <a:t>Are you a woman? </a:t>
            </a:r>
          </a:p>
          <a:p>
            <a:r>
              <a:rPr lang="en-US" dirty="0"/>
              <a:t>Are you a minority? </a:t>
            </a:r>
          </a:p>
          <a:p>
            <a:r>
              <a:rPr lang="en-US" dirty="0"/>
              <a:t>Are you young? Old?</a:t>
            </a:r>
          </a:p>
          <a:p>
            <a:r>
              <a:rPr lang="en-US" dirty="0"/>
              <a:t>Are you a “protected class”?</a:t>
            </a:r>
          </a:p>
          <a:p>
            <a:r>
              <a:rPr lang="en-US" dirty="0"/>
              <a:t>Why might someone have </a:t>
            </a:r>
            <a:r>
              <a:rPr lang="en-US" b="1" dirty="0">
                <a:solidFill>
                  <a:schemeClr val="accent5">
                    <a:lumMod val="75000"/>
                  </a:schemeClr>
                </a:solidFill>
              </a:rPr>
              <a:t>implicit bias </a:t>
            </a:r>
            <a:r>
              <a:rPr lang="en-US" dirty="0"/>
              <a:t>against you?</a:t>
            </a:r>
          </a:p>
          <a:p>
            <a:endParaRPr lang="en-US" dirty="0"/>
          </a:p>
        </p:txBody>
      </p:sp>
    </p:spTree>
    <p:extLst>
      <p:ext uri="{BB962C8B-B14F-4D97-AF65-F5344CB8AC3E}">
        <p14:creationId xmlns:p14="http://schemas.microsoft.com/office/powerpoint/2010/main" val="326815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2440A-6024-476B-B667-F11773251D53}"/>
              </a:ext>
            </a:extLst>
          </p:cNvPr>
          <p:cNvSpPr>
            <a:spLocks noGrp="1"/>
          </p:cNvSpPr>
          <p:nvPr>
            <p:ph type="title"/>
          </p:nvPr>
        </p:nvSpPr>
        <p:spPr/>
        <p:txBody>
          <a:bodyPr>
            <a:normAutofit fontScale="90000"/>
          </a:bodyPr>
          <a:lstStyle/>
          <a:p>
            <a:r>
              <a:rPr lang="en-US" dirty="0"/>
              <a:t>What is “implicit bias”</a:t>
            </a:r>
          </a:p>
        </p:txBody>
      </p:sp>
      <p:sp>
        <p:nvSpPr>
          <p:cNvPr id="3" name="Content Placeholder 2">
            <a:extLst>
              <a:ext uri="{FF2B5EF4-FFF2-40B4-BE49-F238E27FC236}">
                <a16:creationId xmlns:a16="http://schemas.microsoft.com/office/drawing/2014/main" id="{E18BFD57-4468-47E3-BC1A-3AC3300384B5}"/>
              </a:ext>
            </a:extLst>
          </p:cNvPr>
          <p:cNvSpPr>
            <a:spLocks noGrp="1"/>
          </p:cNvSpPr>
          <p:nvPr>
            <p:ph idx="1"/>
          </p:nvPr>
        </p:nvSpPr>
        <p:spPr>
          <a:xfrm>
            <a:off x="816864" y="1597572"/>
            <a:ext cx="10871200" cy="4666662"/>
          </a:xfrm>
        </p:spPr>
        <p:txBody>
          <a:bodyPr>
            <a:normAutofit/>
          </a:bodyPr>
          <a:lstStyle/>
          <a:p>
            <a:pPr marL="0" indent="0">
              <a:buNone/>
            </a:pPr>
            <a:r>
              <a:rPr lang="en-US" sz="4400" dirty="0"/>
              <a:t>Implicit stereotypes are based on learned associations between various qualities and social categories, including race or gender. </a:t>
            </a:r>
          </a:p>
          <a:p>
            <a:pPr marL="0" indent="0">
              <a:buNone/>
            </a:pPr>
            <a:r>
              <a:rPr lang="en-US" sz="4400" dirty="0"/>
              <a:t>Individuals' perceptions and behaviors can be affected by implicit stereotypes, </a:t>
            </a:r>
            <a:r>
              <a:rPr lang="en-US" sz="4400" i="1" dirty="0"/>
              <a:t>even without the individuals' intention or awareness</a:t>
            </a:r>
            <a:r>
              <a:rPr lang="en-US" sz="4400" dirty="0"/>
              <a:t>.</a:t>
            </a:r>
          </a:p>
        </p:txBody>
      </p:sp>
      <p:cxnSp>
        <p:nvCxnSpPr>
          <p:cNvPr id="5" name="Straight Connector 4">
            <a:extLst>
              <a:ext uri="{FF2B5EF4-FFF2-40B4-BE49-F238E27FC236}">
                <a16:creationId xmlns:a16="http://schemas.microsoft.com/office/drawing/2014/main" id="{C349D25C-0EAC-4973-B53F-0BAA2D804A1E}"/>
              </a:ext>
            </a:extLst>
          </p:cNvPr>
          <p:cNvCxnSpPr/>
          <p:nvPr/>
        </p:nvCxnSpPr>
        <p:spPr>
          <a:xfrm>
            <a:off x="672662" y="1576552"/>
            <a:ext cx="11161986" cy="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6" name="Straight Connector 5">
            <a:extLst>
              <a:ext uri="{FF2B5EF4-FFF2-40B4-BE49-F238E27FC236}">
                <a16:creationId xmlns:a16="http://schemas.microsoft.com/office/drawing/2014/main" id="{ABCFDD4B-A409-4A81-B5C1-DBF96473362A}"/>
              </a:ext>
            </a:extLst>
          </p:cNvPr>
          <p:cNvCxnSpPr/>
          <p:nvPr/>
        </p:nvCxnSpPr>
        <p:spPr>
          <a:xfrm>
            <a:off x="672662" y="6017173"/>
            <a:ext cx="11161986" cy="0"/>
          </a:xfrm>
          <a:prstGeom prst="line">
            <a:avLst/>
          </a:prstGeom>
          <a:ln w="571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21357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C03-A1E2-4BF8-B1A2-9260339BFE61}"/>
              </a:ext>
            </a:extLst>
          </p:cNvPr>
          <p:cNvSpPr>
            <a:spLocks noGrp="1"/>
          </p:cNvSpPr>
          <p:nvPr>
            <p:ph type="title"/>
          </p:nvPr>
        </p:nvSpPr>
        <p:spPr/>
        <p:txBody>
          <a:bodyPr>
            <a:normAutofit fontScale="90000"/>
          </a:bodyPr>
          <a:lstStyle/>
          <a:p>
            <a:r>
              <a:rPr lang="en-US" dirty="0"/>
              <a:t>What is “implicit bias”?</a:t>
            </a:r>
          </a:p>
        </p:txBody>
      </p:sp>
      <p:sp>
        <p:nvSpPr>
          <p:cNvPr id="3" name="Content Placeholder 2">
            <a:extLst>
              <a:ext uri="{FF2B5EF4-FFF2-40B4-BE49-F238E27FC236}">
                <a16:creationId xmlns:a16="http://schemas.microsoft.com/office/drawing/2014/main" id="{8BFB8240-0332-4BFC-9B71-424EE1E7A2F1}"/>
              </a:ext>
            </a:extLst>
          </p:cNvPr>
          <p:cNvSpPr>
            <a:spLocks noGrp="1"/>
          </p:cNvSpPr>
          <p:nvPr>
            <p:ph idx="1"/>
          </p:nvPr>
        </p:nvSpPr>
        <p:spPr/>
        <p:txBody>
          <a:bodyPr>
            <a:normAutofit/>
          </a:bodyPr>
          <a:lstStyle/>
          <a:p>
            <a:r>
              <a:rPr lang="en-US" sz="5400" dirty="0"/>
              <a:t>If you’re not a straight white dude…</a:t>
            </a:r>
          </a:p>
          <a:p>
            <a:r>
              <a:rPr lang="en-US" sz="5400" dirty="0"/>
              <a:t>Someone might hold that against you…</a:t>
            </a:r>
          </a:p>
          <a:p>
            <a:r>
              <a:rPr lang="en-US" sz="5400" dirty="0"/>
              <a:t>And not even realize it</a:t>
            </a:r>
          </a:p>
        </p:txBody>
      </p:sp>
    </p:spTree>
    <p:extLst>
      <p:ext uri="{BB962C8B-B14F-4D97-AF65-F5344CB8AC3E}">
        <p14:creationId xmlns:p14="http://schemas.microsoft.com/office/powerpoint/2010/main" val="370713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C03-A1E2-4BF8-B1A2-9260339BFE61}"/>
              </a:ext>
            </a:extLst>
          </p:cNvPr>
          <p:cNvSpPr>
            <a:spLocks noGrp="1"/>
          </p:cNvSpPr>
          <p:nvPr>
            <p:ph type="title"/>
          </p:nvPr>
        </p:nvSpPr>
        <p:spPr/>
        <p:txBody>
          <a:bodyPr>
            <a:normAutofit fontScale="90000"/>
          </a:bodyPr>
          <a:lstStyle/>
          <a:p>
            <a:r>
              <a:rPr lang="en-US" dirty="0"/>
              <a:t>What is “implicit bias”?</a:t>
            </a:r>
          </a:p>
        </p:txBody>
      </p:sp>
      <p:sp>
        <p:nvSpPr>
          <p:cNvPr id="3" name="Content Placeholder 2">
            <a:extLst>
              <a:ext uri="{FF2B5EF4-FFF2-40B4-BE49-F238E27FC236}">
                <a16:creationId xmlns:a16="http://schemas.microsoft.com/office/drawing/2014/main" id="{8BFB8240-0332-4BFC-9B71-424EE1E7A2F1}"/>
              </a:ext>
            </a:extLst>
          </p:cNvPr>
          <p:cNvSpPr>
            <a:spLocks noGrp="1"/>
          </p:cNvSpPr>
          <p:nvPr>
            <p:ph idx="1"/>
          </p:nvPr>
        </p:nvSpPr>
        <p:spPr/>
        <p:txBody>
          <a:bodyPr>
            <a:normAutofit/>
          </a:bodyPr>
          <a:lstStyle/>
          <a:p>
            <a:r>
              <a:rPr lang="en-US" sz="5400" dirty="0"/>
              <a:t>If Lady Gaga mentions you in “Born This Way”…</a:t>
            </a:r>
          </a:p>
          <a:p>
            <a:r>
              <a:rPr lang="en-US" sz="5400" dirty="0"/>
              <a:t>Someone might hold that against you…</a:t>
            </a:r>
          </a:p>
          <a:p>
            <a:r>
              <a:rPr lang="en-US" sz="5400" dirty="0"/>
              <a:t>And not even realize it</a:t>
            </a:r>
          </a:p>
          <a:p>
            <a:pPr marL="0" indent="0">
              <a:buNone/>
            </a:pPr>
            <a:endParaRPr lang="en-US" sz="5400" dirty="0"/>
          </a:p>
        </p:txBody>
      </p:sp>
    </p:spTree>
    <p:extLst>
      <p:ext uri="{BB962C8B-B14F-4D97-AF65-F5344CB8AC3E}">
        <p14:creationId xmlns:p14="http://schemas.microsoft.com/office/powerpoint/2010/main" val="2628250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F65A-C52C-4EC7-91D4-FED42421FDE9}"/>
              </a:ext>
            </a:extLst>
          </p:cNvPr>
          <p:cNvSpPr>
            <a:spLocks noGrp="1"/>
          </p:cNvSpPr>
          <p:nvPr>
            <p:ph type="title"/>
          </p:nvPr>
        </p:nvSpPr>
        <p:spPr/>
        <p:txBody>
          <a:bodyPr>
            <a:normAutofit fontScale="90000"/>
          </a:bodyPr>
          <a:lstStyle/>
          <a:p>
            <a:r>
              <a:rPr lang="en-US" dirty="0"/>
              <a:t>Implicit bias </a:t>
            </a:r>
            <a:r>
              <a:rPr lang="en-US" dirty="0" err="1"/>
              <a:t>give-aways</a:t>
            </a:r>
            <a:endParaRPr lang="en-US" dirty="0"/>
          </a:p>
        </p:txBody>
      </p:sp>
      <p:sp>
        <p:nvSpPr>
          <p:cNvPr id="3" name="Content Placeholder 2">
            <a:extLst>
              <a:ext uri="{FF2B5EF4-FFF2-40B4-BE49-F238E27FC236}">
                <a16:creationId xmlns:a16="http://schemas.microsoft.com/office/drawing/2014/main" id="{870C790D-83F8-4028-B426-A10C23C28413}"/>
              </a:ext>
            </a:extLst>
          </p:cNvPr>
          <p:cNvSpPr>
            <a:spLocks noGrp="1"/>
          </p:cNvSpPr>
          <p:nvPr>
            <p:ph idx="1"/>
          </p:nvPr>
        </p:nvSpPr>
        <p:spPr/>
        <p:txBody>
          <a:bodyPr/>
          <a:lstStyle/>
          <a:p>
            <a:r>
              <a:rPr lang="en-US" dirty="0"/>
              <a:t>Stereotypical names around gender or ethnicity</a:t>
            </a:r>
          </a:p>
          <a:p>
            <a:pPr lvl="1"/>
            <a:r>
              <a:rPr lang="en-US" dirty="0"/>
              <a:t>J. Jones instead of Jamal Jones</a:t>
            </a:r>
          </a:p>
          <a:p>
            <a:pPr lvl="1"/>
            <a:r>
              <a:rPr lang="en-US" dirty="0"/>
              <a:t>K.D. Lang instead of Kathryn Dawn Lang</a:t>
            </a:r>
          </a:p>
          <a:p>
            <a:r>
              <a:rPr lang="en-US" dirty="0"/>
              <a:t>Historically black/female colleges</a:t>
            </a:r>
          </a:p>
          <a:p>
            <a:r>
              <a:rPr lang="en-US" dirty="0"/>
              <a:t>Year of graduation</a:t>
            </a:r>
          </a:p>
          <a:p>
            <a:pPr lvl="1"/>
            <a:r>
              <a:rPr lang="en-US" dirty="0"/>
              <a:t>“Smith College, 1982”</a:t>
            </a:r>
          </a:p>
        </p:txBody>
      </p:sp>
    </p:spTree>
    <p:extLst>
      <p:ext uri="{BB962C8B-B14F-4D97-AF65-F5344CB8AC3E}">
        <p14:creationId xmlns:p14="http://schemas.microsoft.com/office/powerpoint/2010/main" val="646328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navigate a job interview</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4141884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72570-0C0A-400A-AACA-FDD2773D0280}"/>
              </a:ext>
            </a:extLst>
          </p:cNvPr>
          <p:cNvSpPr>
            <a:spLocks noGrp="1"/>
          </p:cNvSpPr>
          <p:nvPr>
            <p:ph type="title"/>
          </p:nvPr>
        </p:nvSpPr>
        <p:spPr/>
        <p:txBody>
          <a:bodyPr>
            <a:normAutofit fontScale="90000"/>
          </a:bodyPr>
          <a:lstStyle/>
          <a:p>
            <a:r>
              <a:rPr lang="en-US" dirty="0"/>
              <a:t>Be prepared</a:t>
            </a:r>
          </a:p>
        </p:txBody>
      </p:sp>
      <p:sp>
        <p:nvSpPr>
          <p:cNvPr id="7" name="Content Placeholder 6">
            <a:extLst>
              <a:ext uri="{FF2B5EF4-FFF2-40B4-BE49-F238E27FC236}">
                <a16:creationId xmlns:a16="http://schemas.microsoft.com/office/drawing/2014/main" id="{682FFAAB-6569-41CE-8FEB-FB1801FC677C}"/>
              </a:ext>
            </a:extLst>
          </p:cNvPr>
          <p:cNvSpPr>
            <a:spLocks noGrp="1"/>
          </p:cNvSpPr>
          <p:nvPr>
            <p:ph sz="quarter" idx="13"/>
          </p:nvPr>
        </p:nvSpPr>
        <p:spPr/>
        <p:txBody>
          <a:bodyPr/>
          <a:lstStyle/>
          <a:p>
            <a:r>
              <a:rPr lang="en-US" dirty="0"/>
              <a:t>Research the company</a:t>
            </a:r>
          </a:p>
          <a:p>
            <a:r>
              <a:rPr lang="en-US" dirty="0"/>
              <a:t>Check LinkedIn for connections</a:t>
            </a:r>
          </a:p>
          <a:p>
            <a:r>
              <a:rPr lang="en-US" dirty="0"/>
              <a:t>Research the position</a:t>
            </a:r>
          </a:p>
        </p:txBody>
      </p:sp>
      <p:pic>
        <p:nvPicPr>
          <p:cNvPr id="4098" name="Picture 2" descr="https://retailobjects.scoutshop.org/media/homepage/Category/Collections_BoyScoutsSubCat.jpg">
            <a:extLst>
              <a:ext uri="{FF2B5EF4-FFF2-40B4-BE49-F238E27FC236}">
                <a16:creationId xmlns:a16="http://schemas.microsoft.com/office/drawing/2014/main" id="{D35C6555-5181-4EDD-891F-144B993CB5AC}"/>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6888827" y="165056"/>
            <a:ext cx="5292320" cy="606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3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67C-70CD-4496-87B1-68D7DD3CB54E}"/>
              </a:ext>
            </a:extLst>
          </p:cNvPr>
          <p:cNvSpPr>
            <a:spLocks noGrp="1"/>
          </p:cNvSpPr>
          <p:nvPr>
            <p:ph type="title"/>
          </p:nvPr>
        </p:nvSpPr>
        <p:spPr/>
        <p:txBody>
          <a:bodyPr>
            <a:normAutofit fontScale="90000"/>
          </a:bodyPr>
          <a:lstStyle/>
          <a:p>
            <a:r>
              <a:rPr lang="en-US"/>
              <a:t>Be prepared</a:t>
            </a:r>
            <a:endParaRPr lang="en-US" dirty="0"/>
          </a:p>
        </p:txBody>
      </p:sp>
      <p:sp>
        <p:nvSpPr>
          <p:cNvPr id="3" name="Content Placeholder 2">
            <a:extLst>
              <a:ext uri="{FF2B5EF4-FFF2-40B4-BE49-F238E27FC236}">
                <a16:creationId xmlns:a16="http://schemas.microsoft.com/office/drawing/2014/main" id="{0C626CAD-5B43-4D85-952D-03FDE7EF6CE9}"/>
              </a:ext>
            </a:extLst>
          </p:cNvPr>
          <p:cNvSpPr>
            <a:spLocks noGrp="1"/>
          </p:cNvSpPr>
          <p:nvPr>
            <p:ph sz="quarter" idx="13"/>
          </p:nvPr>
        </p:nvSpPr>
        <p:spPr/>
        <p:txBody>
          <a:bodyPr/>
          <a:lstStyle/>
          <a:p>
            <a:r>
              <a:rPr lang="en-US"/>
              <a:t>What do you want to learn from them?</a:t>
            </a:r>
          </a:p>
          <a:p>
            <a:endParaRPr lang="en-US"/>
          </a:p>
          <a:p>
            <a:r>
              <a:rPr lang="en-US"/>
              <a:t>What do you want them to learn from you?</a:t>
            </a:r>
            <a:endParaRPr lang="en-US" dirty="0"/>
          </a:p>
        </p:txBody>
      </p:sp>
      <p:pic>
        <p:nvPicPr>
          <p:cNvPr id="6" name="Content Placeholder 5" descr="A person sitting at a table&#10;&#10;Description generated with high confidence">
            <a:extLst>
              <a:ext uri="{FF2B5EF4-FFF2-40B4-BE49-F238E27FC236}">
                <a16:creationId xmlns:a16="http://schemas.microsoft.com/office/drawing/2014/main" id="{8C7A1CD3-1057-41DF-9299-41F52E16F031}"/>
              </a:ext>
            </a:extLst>
          </p:cNvPr>
          <p:cNvPicPr>
            <a:picLocks noGrp="1" noChangeAspect="1"/>
          </p:cNvPicPr>
          <p:nvPr>
            <p:ph sz="quarter" idx="14"/>
          </p:nvPr>
        </p:nvPicPr>
        <p:blipFill rotWithShape="1">
          <a:blip r:embed="rId2"/>
          <a:srcRect l="18136"/>
          <a:stretch/>
        </p:blipFill>
        <p:spPr>
          <a:xfrm>
            <a:off x="6459538" y="1650505"/>
            <a:ext cx="5181600" cy="4207866"/>
          </a:xfrm>
        </p:spPr>
      </p:pic>
    </p:spTree>
    <p:extLst>
      <p:ext uri="{BB962C8B-B14F-4D97-AF65-F5344CB8AC3E}">
        <p14:creationId xmlns:p14="http://schemas.microsoft.com/office/powerpoint/2010/main" val="917866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F9BF-2EC8-4C18-B306-26FBDB3059E7}"/>
              </a:ext>
            </a:extLst>
          </p:cNvPr>
          <p:cNvSpPr>
            <a:spLocks noGrp="1"/>
          </p:cNvSpPr>
          <p:nvPr>
            <p:ph type="title"/>
          </p:nvPr>
        </p:nvSpPr>
        <p:spPr/>
        <p:txBody>
          <a:bodyPr>
            <a:normAutofit fontScale="90000"/>
          </a:bodyPr>
          <a:lstStyle/>
          <a:p>
            <a:r>
              <a:rPr lang="en-US" dirty="0"/>
              <a:t>Be yourself</a:t>
            </a:r>
          </a:p>
        </p:txBody>
      </p:sp>
      <p:sp>
        <p:nvSpPr>
          <p:cNvPr id="3" name="Content Placeholder 2">
            <a:extLst>
              <a:ext uri="{FF2B5EF4-FFF2-40B4-BE49-F238E27FC236}">
                <a16:creationId xmlns:a16="http://schemas.microsoft.com/office/drawing/2014/main" id="{A5B8FD32-B68E-4027-80FA-71BABA9C6670}"/>
              </a:ext>
            </a:extLst>
          </p:cNvPr>
          <p:cNvSpPr>
            <a:spLocks noGrp="1"/>
          </p:cNvSpPr>
          <p:nvPr>
            <p:ph sz="quarter" idx="13"/>
          </p:nvPr>
        </p:nvSpPr>
        <p:spPr>
          <a:xfrm>
            <a:off x="812800" y="1347108"/>
            <a:ext cx="5181600" cy="4814460"/>
          </a:xfrm>
        </p:spPr>
        <p:txBody>
          <a:bodyPr anchor="ctr">
            <a:normAutofit/>
          </a:bodyPr>
          <a:lstStyle/>
          <a:p>
            <a:pPr marL="0" indent="0">
              <a:buNone/>
            </a:pPr>
            <a:r>
              <a:rPr lang="en-US" sz="5400" dirty="0"/>
              <a:t>You are better at being you than you are at being someone else</a:t>
            </a:r>
          </a:p>
        </p:txBody>
      </p:sp>
      <p:sp>
        <p:nvSpPr>
          <p:cNvPr id="4" name="Content Placeholder 3">
            <a:extLst>
              <a:ext uri="{FF2B5EF4-FFF2-40B4-BE49-F238E27FC236}">
                <a16:creationId xmlns:a16="http://schemas.microsoft.com/office/drawing/2014/main" id="{D518D809-D4CD-47CC-80E0-D3DCE3F7ADE6}"/>
              </a:ext>
            </a:extLst>
          </p:cNvPr>
          <p:cNvSpPr>
            <a:spLocks noGrp="1"/>
          </p:cNvSpPr>
          <p:nvPr>
            <p:ph sz="quarter" idx="14"/>
          </p:nvPr>
        </p:nvSpPr>
        <p:spPr/>
        <p:txBody>
          <a:bodyPr anchor="ctr"/>
          <a:lstStyle/>
          <a:p>
            <a:r>
              <a:rPr lang="en-US" dirty="0"/>
              <a:t>They are hiring </a:t>
            </a:r>
            <a:r>
              <a:rPr lang="en-US" b="1" dirty="0">
                <a:solidFill>
                  <a:schemeClr val="accent5">
                    <a:lumMod val="75000"/>
                  </a:schemeClr>
                </a:solidFill>
              </a:rPr>
              <a:t>you</a:t>
            </a:r>
            <a:br>
              <a:rPr lang="en-US" b="1" dirty="0">
                <a:solidFill>
                  <a:schemeClr val="accent5"/>
                </a:solidFill>
              </a:rPr>
            </a:br>
            <a:endParaRPr lang="en-US" b="1" dirty="0">
              <a:solidFill>
                <a:schemeClr val="accent5"/>
              </a:solidFill>
            </a:endParaRPr>
          </a:p>
          <a:p>
            <a:r>
              <a:rPr lang="en-US" dirty="0"/>
              <a:t>If you land the job, they’ll meet “the real you” eventually</a:t>
            </a:r>
          </a:p>
        </p:txBody>
      </p:sp>
    </p:spTree>
    <p:extLst>
      <p:ext uri="{BB962C8B-B14F-4D97-AF65-F5344CB8AC3E}">
        <p14:creationId xmlns:p14="http://schemas.microsoft.com/office/powerpoint/2010/main" val="4272442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89AB-451C-4E45-AF4E-0F038B1D6A91}"/>
              </a:ext>
            </a:extLst>
          </p:cNvPr>
          <p:cNvSpPr>
            <a:spLocks noGrp="1"/>
          </p:cNvSpPr>
          <p:nvPr>
            <p:ph type="title"/>
          </p:nvPr>
        </p:nvSpPr>
        <p:spPr/>
        <p:txBody>
          <a:bodyPr>
            <a:normAutofit fontScale="90000"/>
          </a:bodyPr>
          <a:lstStyle/>
          <a:p>
            <a:r>
              <a:rPr lang="en-US" dirty="0"/>
              <a:t>Dress appropriately</a:t>
            </a:r>
          </a:p>
        </p:txBody>
      </p:sp>
      <p:sp>
        <p:nvSpPr>
          <p:cNvPr id="5" name="Content Placeholder 4">
            <a:extLst>
              <a:ext uri="{FF2B5EF4-FFF2-40B4-BE49-F238E27FC236}">
                <a16:creationId xmlns:a16="http://schemas.microsoft.com/office/drawing/2014/main" id="{7423EA82-5C96-4E50-9A85-2FED918014FF}"/>
              </a:ext>
            </a:extLst>
          </p:cNvPr>
          <p:cNvSpPr>
            <a:spLocks noGrp="1"/>
          </p:cNvSpPr>
          <p:nvPr>
            <p:ph idx="1"/>
          </p:nvPr>
        </p:nvSpPr>
        <p:spPr/>
        <p:txBody>
          <a:bodyPr/>
          <a:lstStyle/>
          <a:p>
            <a:r>
              <a:rPr lang="en-US" dirty="0"/>
              <a:t>You don’t always have to wear a suit!</a:t>
            </a:r>
          </a:p>
          <a:p>
            <a:endParaRPr lang="en-US" dirty="0"/>
          </a:p>
          <a:p>
            <a:r>
              <a:rPr lang="en-US" dirty="0"/>
              <a:t>What’s the best-dressed day you would have at this job?</a:t>
            </a:r>
          </a:p>
          <a:p>
            <a:pPr lvl="1"/>
            <a:r>
              <a:rPr lang="en-US" dirty="0"/>
              <a:t>Dress for that day</a:t>
            </a:r>
          </a:p>
        </p:txBody>
      </p:sp>
    </p:spTree>
    <p:extLst>
      <p:ext uri="{BB962C8B-B14F-4D97-AF65-F5344CB8AC3E}">
        <p14:creationId xmlns:p14="http://schemas.microsoft.com/office/powerpoint/2010/main" val="1719180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08858-B73C-4850-B6CF-606CBFC256F9}"/>
              </a:ext>
            </a:extLst>
          </p:cNvPr>
          <p:cNvSpPr>
            <a:spLocks noGrp="1"/>
          </p:cNvSpPr>
          <p:nvPr>
            <p:ph idx="1"/>
          </p:nvPr>
        </p:nvSpPr>
        <p:spPr/>
        <p:txBody>
          <a:bodyPr>
            <a:normAutofit/>
          </a:bodyPr>
          <a:lstStyle/>
          <a:p>
            <a:pPr marL="0" indent="0" algn="just">
              <a:buNone/>
            </a:pPr>
            <a:r>
              <a:rPr lang="en-GB" sz="2400" dirty="0">
                <a:solidFill>
                  <a:schemeClr val="tx1">
                    <a:lumMod val="65000"/>
                    <a:lumOff val="35000"/>
                  </a:schemeClr>
                </a:solidFill>
                <a:latin typeface="Ubuntu Light" charset="0"/>
                <a:ea typeface="Ubuntu Light" charset="0"/>
                <a:cs typeface="Ubuntu Light" charset="0"/>
              </a:rPr>
              <a:t>SentryOne is the most capable, scalable platform for data performance management. With the acquisition of Pragmatic Works Software in April 2018, our solutions now cover the entire database lifecycle, from development through production. We help data pros develop, test, document, and monitor SQL Server, Azure SQL Database, and the Microsoft Data Platform.</a:t>
            </a:r>
            <a:endParaRPr lang="en-US" sz="2400" dirty="0">
              <a:solidFill>
                <a:schemeClr val="tx1">
                  <a:lumMod val="65000"/>
                  <a:lumOff val="35000"/>
                </a:schemeClr>
              </a:solidFill>
              <a:latin typeface="Ubuntu Light" charset="0"/>
              <a:ea typeface="Ubuntu Light" charset="0"/>
              <a:cs typeface="Ubuntu Light" charset="0"/>
            </a:endParaRPr>
          </a:p>
        </p:txBody>
      </p:sp>
      <p:sp>
        <p:nvSpPr>
          <p:cNvPr id="4" name="Footer Placeholder 3">
            <a:extLst>
              <a:ext uri="{FF2B5EF4-FFF2-40B4-BE49-F238E27FC236}">
                <a16:creationId xmlns:a16="http://schemas.microsoft.com/office/drawing/2014/main" id="{55335B74-D95F-4987-9C59-CC9273FBBCF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E7E6E6">
                  <a:lumMod val="25000"/>
                </a:srgbClr>
              </a:solidFill>
              <a:effectLst/>
              <a:uLnTx/>
              <a:uFillTx/>
              <a:latin typeface="Ubuntu" panose="020B0504030602030204" pitchFamily="34" charset="0"/>
              <a:ea typeface="+mn-ea"/>
              <a:cs typeface="+mn-cs"/>
            </a:endParaRPr>
          </a:p>
        </p:txBody>
      </p:sp>
      <p:sp>
        <p:nvSpPr>
          <p:cNvPr id="6" name="Title 5">
            <a:extLst>
              <a:ext uri="{FF2B5EF4-FFF2-40B4-BE49-F238E27FC236}">
                <a16:creationId xmlns:a16="http://schemas.microsoft.com/office/drawing/2014/main" id="{9DCE6DBA-83E0-4D70-86DB-4553B55956B0}"/>
              </a:ext>
            </a:extLst>
          </p:cNvPr>
          <p:cNvSpPr>
            <a:spLocks noGrp="1"/>
          </p:cNvSpPr>
          <p:nvPr>
            <p:ph type="title"/>
          </p:nvPr>
        </p:nvSpPr>
        <p:spPr/>
        <p:txBody>
          <a:bodyPr>
            <a:normAutofit fontScale="90000"/>
          </a:bodyPr>
          <a:lstStyle/>
          <a:p>
            <a:r>
              <a:rPr lang="en-GB" dirty="0"/>
              <a:t>Who are SentryOne?</a:t>
            </a:r>
          </a:p>
        </p:txBody>
      </p:sp>
      <p:pic>
        <p:nvPicPr>
          <p:cNvPr id="7" name="Picture 6">
            <a:extLst>
              <a:ext uri="{FF2B5EF4-FFF2-40B4-BE49-F238E27FC236}">
                <a16:creationId xmlns:a16="http://schemas.microsoft.com/office/drawing/2014/main" id="{FE2D507D-B442-42CE-A302-18D11FFE96AA}"/>
              </a:ext>
            </a:extLst>
          </p:cNvPr>
          <p:cNvPicPr>
            <a:picLocks noChangeAspect="1"/>
          </p:cNvPicPr>
          <p:nvPr/>
        </p:nvPicPr>
        <p:blipFill>
          <a:blip r:embed="rId3"/>
          <a:stretch>
            <a:fillRect/>
          </a:stretch>
        </p:blipFill>
        <p:spPr>
          <a:xfrm>
            <a:off x="2664889" y="3155496"/>
            <a:ext cx="6862221" cy="3021467"/>
          </a:xfrm>
          <a:prstGeom prst="rect">
            <a:avLst/>
          </a:prstGeom>
        </p:spPr>
      </p:pic>
    </p:spTree>
    <p:extLst>
      <p:ext uri="{BB962C8B-B14F-4D97-AF65-F5344CB8AC3E}">
        <p14:creationId xmlns:p14="http://schemas.microsoft.com/office/powerpoint/2010/main" val="4058390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5566-4481-4A86-8A2C-FFEFB9660A9F}"/>
              </a:ext>
            </a:extLst>
          </p:cNvPr>
          <p:cNvSpPr>
            <a:spLocks noGrp="1"/>
          </p:cNvSpPr>
          <p:nvPr>
            <p:ph type="title"/>
          </p:nvPr>
        </p:nvSpPr>
        <p:spPr/>
        <p:txBody>
          <a:bodyPr>
            <a:normAutofit fontScale="90000"/>
          </a:bodyPr>
          <a:lstStyle/>
          <a:p>
            <a:r>
              <a:rPr lang="en-US" dirty="0"/>
              <a:t>Tell your story</a:t>
            </a:r>
          </a:p>
        </p:txBody>
      </p:sp>
      <p:pic>
        <p:nvPicPr>
          <p:cNvPr id="5" name="Content Placeholder 4" descr="A picture containing person, building&#10;&#10;Description generated with high confidence">
            <a:extLst>
              <a:ext uri="{FF2B5EF4-FFF2-40B4-BE49-F238E27FC236}">
                <a16:creationId xmlns:a16="http://schemas.microsoft.com/office/drawing/2014/main" id="{80204697-4167-4CEB-8045-3AAEA908912E}"/>
              </a:ext>
            </a:extLst>
          </p:cNvPr>
          <p:cNvPicPr>
            <a:picLocks noGrp="1" noChangeAspect="1"/>
          </p:cNvPicPr>
          <p:nvPr>
            <p:ph idx="1"/>
          </p:nvPr>
        </p:nvPicPr>
        <p:blipFill>
          <a:blip r:embed="rId2"/>
          <a:stretch>
            <a:fillRect/>
          </a:stretch>
        </p:blipFill>
        <p:spPr>
          <a:xfrm>
            <a:off x="2606366" y="1395413"/>
            <a:ext cx="7293594" cy="4868862"/>
          </a:xfrm>
        </p:spPr>
      </p:pic>
    </p:spTree>
    <p:extLst>
      <p:ext uri="{BB962C8B-B14F-4D97-AF65-F5344CB8AC3E}">
        <p14:creationId xmlns:p14="http://schemas.microsoft.com/office/powerpoint/2010/main" val="2330420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navigate a job offer</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559973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406497-0701-4B7A-8C68-11C545365218}"/>
              </a:ext>
            </a:extLst>
          </p:cNvPr>
          <p:cNvSpPr>
            <a:spLocks noGrp="1"/>
          </p:cNvSpPr>
          <p:nvPr>
            <p:ph type="title"/>
          </p:nvPr>
        </p:nvSpPr>
        <p:spPr/>
        <p:txBody>
          <a:bodyPr>
            <a:normAutofit fontScale="90000"/>
          </a:bodyPr>
          <a:lstStyle/>
          <a:p>
            <a:r>
              <a:rPr lang="en-US" dirty="0"/>
              <a:t>Is the job right for you?</a:t>
            </a:r>
          </a:p>
        </p:txBody>
      </p:sp>
      <p:sp>
        <p:nvSpPr>
          <p:cNvPr id="8" name="Content Placeholder 7">
            <a:extLst>
              <a:ext uri="{FF2B5EF4-FFF2-40B4-BE49-F238E27FC236}">
                <a16:creationId xmlns:a16="http://schemas.microsoft.com/office/drawing/2014/main" id="{68763D80-7E20-44B0-91CB-888F0C33003B}"/>
              </a:ext>
            </a:extLst>
          </p:cNvPr>
          <p:cNvSpPr>
            <a:spLocks noGrp="1"/>
          </p:cNvSpPr>
          <p:nvPr>
            <p:ph idx="1"/>
          </p:nvPr>
        </p:nvSpPr>
        <p:spPr/>
        <p:txBody>
          <a:bodyPr/>
          <a:lstStyle/>
          <a:p>
            <a:r>
              <a:rPr lang="en-US" dirty="0"/>
              <a:t>Will you be happy?</a:t>
            </a:r>
          </a:p>
          <a:p>
            <a:pPr lvl="1"/>
            <a:r>
              <a:rPr lang="en-US" dirty="0"/>
              <a:t>People</a:t>
            </a:r>
          </a:p>
          <a:p>
            <a:pPr lvl="1"/>
            <a:r>
              <a:rPr lang="en-US" dirty="0"/>
              <a:t>Work</a:t>
            </a:r>
          </a:p>
          <a:p>
            <a:pPr lvl="1"/>
            <a:r>
              <a:rPr lang="en-US" dirty="0"/>
              <a:t>Commute</a:t>
            </a:r>
          </a:p>
          <a:p>
            <a:pPr lvl="1"/>
            <a:r>
              <a:rPr lang="en-US" dirty="0"/>
              <a:t>Money</a:t>
            </a:r>
          </a:p>
          <a:p>
            <a:pPr lvl="1"/>
            <a:r>
              <a:rPr lang="en-US" dirty="0"/>
              <a:t>Work-life balance</a:t>
            </a:r>
          </a:p>
        </p:txBody>
      </p:sp>
    </p:spTree>
    <p:extLst>
      <p:ext uri="{BB962C8B-B14F-4D97-AF65-F5344CB8AC3E}">
        <p14:creationId xmlns:p14="http://schemas.microsoft.com/office/powerpoint/2010/main" val="4081454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753F-5660-4FFD-9D9B-948C8E0D37B9}"/>
              </a:ext>
            </a:extLst>
          </p:cNvPr>
          <p:cNvSpPr>
            <a:spLocks noGrp="1"/>
          </p:cNvSpPr>
          <p:nvPr>
            <p:ph type="title"/>
          </p:nvPr>
        </p:nvSpPr>
        <p:spPr/>
        <p:txBody>
          <a:bodyPr>
            <a:normAutofit fontScale="90000"/>
          </a:bodyPr>
          <a:lstStyle/>
          <a:p>
            <a:r>
              <a:rPr lang="en-US" dirty="0"/>
              <a:t>Is the employer right for you?</a:t>
            </a:r>
          </a:p>
        </p:txBody>
      </p:sp>
      <p:sp>
        <p:nvSpPr>
          <p:cNvPr id="3" name="Content Placeholder 2">
            <a:extLst>
              <a:ext uri="{FF2B5EF4-FFF2-40B4-BE49-F238E27FC236}">
                <a16:creationId xmlns:a16="http://schemas.microsoft.com/office/drawing/2014/main" id="{40486ACC-7FE9-48EC-B90C-D9C740795B5A}"/>
              </a:ext>
            </a:extLst>
          </p:cNvPr>
          <p:cNvSpPr>
            <a:spLocks noGrp="1"/>
          </p:cNvSpPr>
          <p:nvPr>
            <p:ph idx="1"/>
          </p:nvPr>
        </p:nvSpPr>
        <p:spPr/>
        <p:txBody>
          <a:bodyPr/>
          <a:lstStyle/>
          <a:p>
            <a:r>
              <a:rPr lang="en-US" dirty="0"/>
              <a:t>Industry</a:t>
            </a:r>
          </a:p>
          <a:p>
            <a:r>
              <a:rPr lang="en-US" dirty="0"/>
              <a:t>Management</a:t>
            </a:r>
          </a:p>
          <a:p>
            <a:r>
              <a:rPr lang="en-US" dirty="0"/>
              <a:t>Team dynamics</a:t>
            </a:r>
          </a:p>
          <a:p>
            <a:r>
              <a:rPr lang="en-US" dirty="0"/>
              <a:t>Socio-political leanings</a:t>
            </a:r>
          </a:p>
          <a:p>
            <a:endParaRPr lang="en-US" dirty="0"/>
          </a:p>
        </p:txBody>
      </p:sp>
    </p:spTree>
    <p:extLst>
      <p:ext uri="{BB962C8B-B14F-4D97-AF65-F5344CB8AC3E}">
        <p14:creationId xmlns:p14="http://schemas.microsoft.com/office/powerpoint/2010/main" val="236622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am2.co/2016/07/job-hunting-database-professionals/</a:t>
            </a:r>
          </a:p>
        </p:txBody>
      </p:sp>
      <p:sp>
        <p:nvSpPr>
          <p:cNvPr id="4" name="Title 3"/>
          <p:cNvSpPr>
            <a:spLocks noGrp="1"/>
          </p:cNvSpPr>
          <p:nvPr>
            <p:ph type="title"/>
          </p:nvPr>
        </p:nvSpPr>
        <p:spPr/>
        <p:txBody>
          <a:bodyPr/>
          <a:lstStyle/>
          <a:p>
            <a:r>
              <a:rPr lang="en-US"/>
              <a:t>Questions?</a:t>
            </a:r>
            <a:endParaRPr lang="en-US" dirty="0"/>
          </a:p>
        </p:txBody>
      </p:sp>
      <p:sp>
        <p:nvSpPr>
          <p:cNvPr id="7" name="Text Placeholder 6"/>
          <p:cNvSpPr>
            <a:spLocks noGrp="1"/>
          </p:cNvSpPr>
          <p:nvPr>
            <p:ph type="body" idx="12"/>
          </p:nvPr>
        </p:nvSpPr>
        <p:spPr/>
        <p:txBody>
          <a:bodyPr/>
          <a:lstStyle/>
          <a:p>
            <a:endParaRPr lang="en-US"/>
          </a:p>
        </p:txBody>
      </p:sp>
    </p:spTree>
    <p:extLst>
      <p:ext uri="{BB962C8B-B14F-4D97-AF65-F5344CB8AC3E}">
        <p14:creationId xmlns:p14="http://schemas.microsoft.com/office/powerpoint/2010/main" val="3739930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2D18E0-A320-43D4-BC0E-729D4F6AA9DA}"/>
              </a:ext>
            </a:extLst>
          </p:cNvPr>
          <p:cNvSpPr>
            <a:spLocks noGrp="1"/>
          </p:cNvSpPr>
          <p:nvPr>
            <p:ph type="title"/>
          </p:nvPr>
        </p:nvSpPr>
        <p:spPr/>
        <p:txBody>
          <a:bodyPr>
            <a:normAutofit fontScale="90000"/>
          </a:bodyPr>
          <a:lstStyle/>
          <a:p>
            <a:r>
              <a:rPr lang="en-US" dirty="0"/>
              <a:t>Resources</a:t>
            </a:r>
          </a:p>
        </p:txBody>
      </p:sp>
      <p:sp>
        <p:nvSpPr>
          <p:cNvPr id="6" name="Content Placeholder 5">
            <a:extLst>
              <a:ext uri="{FF2B5EF4-FFF2-40B4-BE49-F238E27FC236}">
                <a16:creationId xmlns:a16="http://schemas.microsoft.com/office/drawing/2014/main" id="{FED77AF1-7E29-4D97-81F8-02946E95B415}"/>
              </a:ext>
            </a:extLst>
          </p:cNvPr>
          <p:cNvSpPr>
            <a:spLocks noGrp="1"/>
          </p:cNvSpPr>
          <p:nvPr>
            <p:ph idx="1"/>
          </p:nvPr>
        </p:nvSpPr>
        <p:spPr/>
        <p:txBody>
          <a:bodyPr>
            <a:normAutofit fontScale="85000" lnSpcReduction="20000"/>
          </a:bodyPr>
          <a:lstStyle/>
          <a:p>
            <a:r>
              <a:rPr lang="en-US" dirty="0"/>
              <a:t>Andy’s professional development musings</a:t>
            </a:r>
          </a:p>
          <a:p>
            <a:pPr lvl="1"/>
            <a:r>
              <a:rPr lang="en-US" dirty="0">
                <a:hlinkClick r:id="rId2"/>
              </a:rPr>
              <a:t>https://am2.co/category/professional-development/</a:t>
            </a:r>
            <a:r>
              <a:rPr lang="en-US" dirty="0"/>
              <a:t> </a:t>
            </a:r>
          </a:p>
          <a:p>
            <a:r>
              <a:rPr lang="en-US" dirty="0"/>
              <a:t>Steph Locke’s one-page CV template</a:t>
            </a:r>
          </a:p>
          <a:p>
            <a:pPr lvl="1"/>
            <a:r>
              <a:rPr lang="en-US" dirty="0">
                <a:hlinkClick r:id="rId3"/>
              </a:rPr>
              <a:t>https://www.overleaf.com/articles/steph-lockes-one-page-cv/wbttfmfqcdtq</a:t>
            </a:r>
            <a:endParaRPr lang="en-US" dirty="0"/>
          </a:p>
          <a:p>
            <a:r>
              <a:rPr lang="en-US" dirty="0"/>
              <a:t>Write a killer technical resume in five steps</a:t>
            </a:r>
          </a:p>
          <a:p>
            <a:pPr lvl="1"/>
            <a:r>
              <a:rPr lang="en-US" dirty="0">
                <a:hlinkClick r:id="rId4"/>
              </a:rPr>
              <a:t>https://www.brentozar.com/archive/2012/09/write-killer-technical-resume-five-steps/</a:t>
            </a:r>
            <a:endParaRPr lang="en-US" dirty="0"/>
          </a:p>
          <a:p>
            <a:r>
              <a:rPr lang="en-US" dirty="0" err="1"/>
              <a:t>Rie</a:t>
            </a:r>
            <a:r>
              <a:rPr lang="en-US" dirty="0"/>
              <a:t> Irish “Let Her Finish” webinar</a:t>
            </a:r>
          </a:p>
          <a:p>
            <a:pPr lvl="1"/>
            <a:r>
              <a:rPr lang="en-US" dirty="0">
                <a:hlinkClick r:id="rId5"/>
              </a:rPr>
              <a:t>https://youtu.be/ib04UR2KRMc?t=6m05s</a:t>
            </a:r>
            <a:r>
              <a:rPr lang="en-US" dirty="0"/>
              <a:t> </a:t>
            </a:r>
          </a:p>
        </p:txBody>
      </p:sp>
    </p:spTree>
    <p:extLst>
      <p:ext uri="{BB962C8B-B14F-4D97-AF65-F5344CB8AC3E}">
        <p14:creationId xmlns:p14="http://schemas.microsoft.com/office/powerpoint/2010/main" val="825493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Contact Andy</a:t>
            </a:r>
          </a:p>
        </p:txBody>
      </p:sp>
      <p:pic>
        <p:nvPicPr>
          <p:cNvPr id="6" name="Picture 2" descr="http://tomjamieson.com/wp-content/uploads/2013/11/twitter-logo-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4" y="5010524"/>
            <a:ext cx="1231065" cy="1000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randyjensenonline.com/thoughts/wp-content/uploads/2010/07/wordpressLogo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05" y="1699743"/>
            <a:ext cx="1016769" cy="10167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0178" y="3014055"/>
            <a:ext cx="11113821" cy="1569660"/>
          </a:xfrm>
          <a:prstGeom prst="rect">
            <a:avLst/>
          </a:prstGeom>
          <a:noFill/>
        </p:spPr>
        <p:txBody>
          <a:bodyPr wrap="square" rtlCol="0">
            <a:spAutoFit/>
          </a:bodyPr>
          <a:lstStyle/>
          <a:p>
            <a:pPr algn="ctr"/>
            <a:r>
              <a:rPr lang="en-US" sz="9600" dirty="0">
                <a:solidFill>
                  <a:schemeClr val="tx1">
                    <a:lumMod val="75000"/>
                    <a:lumOff val="25000"/>
                  </a:schemeClr>
                </a:solidFill>
              </a:rPr>
              <a:t>Andy@AMtwo.co</a:t>
            </a:r>
          </a:p>
        </p:txBody>
      </p:sp>
      <p:grpSp>
        <p:nvGrpSpPr>
          <p:cNvPr id="19" name="Group 18"/>
          <p:cNvGrpSpPr/>
          <p:nvPr/>
        </p:nvGrpSpPr>
        <p:grpSpPr>
          <a:xfrm>
            <a:off x="0" y="6353498"/>
            <a:ext cx="12192000" cy="504502"/>
            <a:chOff x="0" y="6353498"/>
            <a:chExt cx="12192000" cy="504502"/>
          </a:xfrm>
        </p:grpSpPr>
        <p:sp>
          <p:nvSpPr>
            <p:cNvPr id="20" name="Rectangle 1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21" name="TextBox 2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22" name="TextBox 21"/>
            <p:cNvSpPr txBox="1"/>
            <p:nvPr userDrawn="1"/>
          </p:nvSpPr>
          <p:spPr>
            <a:xfrm>
              <a:off x="9828155" y="6400071"/>
              <a:ext cx="1855845" cy="369332"/>
            </a:xfrm>
            <a:prstGeom prst="rect">
              <a:avLst/>
            </a:prstGeom>
            <a:noFill/>
          </p:spPr>
          <p:txBody>
            <a:bodyPr wrap="square" rtlCol="0">
              <a:spAutoFit/>
            </a:bodyPr>
            <a:lstStyle/>
            <a:p>
              <a:r>
                <a:rPr lang="en-US" dirty="0">
                  <a:solidFill>
                    <a:schemeClr val="bg1"/>
                  </a:solidFill>
                </a:rPr>
                <a:t>andy@amtwo.co</a:t>
              </a:r>
            </a:p>
          </p:txBody>
        </p:sp>
      </p:grpSp>
      <p:sp>
        <p:nvSpPr>
          <p:cNvPr id="25" name="TextBox 24">
            <a:extLst>
              <a:ext uri="{FF2B5EF4-FFF2-40B4-BE49-F238E27FC236}">
                <a16:creationId xmlns:a16="http://schemas.microsoft.com/office/drawing/2014/main" id="{975F2E7A-D074-4084-80D5-8F527A1BBD15}"/>
              </a:ext>
            </a:extLst>
          </p:cNvPr>
          <p:cNvSpPr txBox="1"/>
          <p:nvPr/>
        </p:nvSpPr>
        <p:spPr>
          <a:xfrm>
            <a:off x="4760337" y="6400071"/>
            <a:ext cx="2671325" cy="369332"/>
          </a:xfrm>
          <a:prstGeom prst="rect">
            <a:avLst/>
          </a:prstGeom>
          <a:noFill/>
        </p:spPr>
        <p:txBody>
          <a:bodyPr wrap="square" rtlCol="0">
            <a:spAutoFit/>
          </a:bodyPr>
          <a:lstStyle/>
          <a:p>
            <a:pPr algn="ctr"/>
            <a:r>
              <a:rPr lang="en-US" dirty="0">
                <a:solidFill>
                  <a:schemeClr val="bg1"/>
                </a:solidFill>
              </a:rPr>
              <a:t>amtwo.co</a:t>
            </a:r>
          </a:p>
        </p:txBody>
      </p:sp>
      <p:sp>
        <p:nvSpPr>
          <p:cNvPr id="23" name="Left Brace 22">
            <a:extLst>
              <a:ext uri="{FF2B5EF4-FFF2-40B4-BE49-F238E27FC236}">
                <a16:creationId xmlns:a16="http://schemas.microsoft.com/office/drawing/2014/main" id="{60665661-6809-4C36-9539-3F9ECF3BF722}"/>
              </a:ext>
            </a:extLst>
          </p:cNvPr>
          <p:cNvSpPr/>
          <p:nvPr/>
        </p:nvSpPr>
        <p:spPr>
          <a:xfrm rot="16200000">
            <a:off x="6462117" y="2271491"/>
            <a:ext cx="534589" cy="4752976"/>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D4302186-3E38-416D-A712-CE35352402D7}"/>
              </a:ext>
            </a:extLst>
          </p:cNvPr>
          <p:cNvSpPr/>
          <p:nvPr/>
        </p:nvSpPr>
        <p:spPr>
          <a:xfrm rot="5400000">
            <a:off x="7797496" y="519374"/>
            <a:ext cx="534589" cy="5111167"/>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D30436AF-4337-4BDE-957B-7E4A2A12EE67}"/>
              </a:ext>
            </a:extLst>
          </p:cNvPr>
          <p:cNvSpPr/>
          <p:nvPr/>
        </p:nvSpPr>
        <p:spPr>
          <a:xfrm rot="5400000">
            <a:off x="2694980" y="1690651"/>
            <a:ext cx="534589" cy="2781299"/>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DB945D83-2FDC-40D7-BEE5-AB5AEDF7B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192" y="1702965"/>
            <a:ext cx="1016769" cy="1016769"/>
          </a:xfrm>
          <a:prstGeom prst="rect">
            <a:avLst/>
          </a:prstGeom>
        </p:spPr>
      </p:pic>
    </p:spTree>
    <p:extLst>
      <p:ext uri="{BB962C8B-B14F-4D97-AF65-F5344CB8AC3E}">
        <p14:creationId xmlns:p14="http://schemas.microsoft.com/office/powerpoint/2010/main" val="125486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200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should be on Slack</a:t>
            </a:r>
          </a:p>
        </p:txBody>
      </p:sp>
      <p:sp>
        <p:nvSpPr>
          <p:cNvPr id="3" name="Content Placeholder 2"/>
          <p:cNvSpPr>
            <a:spLocks noGrp="1"/>
          </p:cNvSpPr>
          <p:nvPr>
            <p:ph idx="1"/>
          </p:nvPr>
        </p:nvSpPr>
        <p:spPr/>
        <p:txBody>
          <a:bodyPr/>
          <a:lstStyle/>
          <a:p>
            <a:r>
              <a:rPr lang="en-US" dirty="0">
                <a:hlinkClick r:id="rId3"/>
              </a:rPr>
              <a:t>http://www.dbatools.io/slack</a:t>
            </a:r>
            <a:r>
              <a:rPr lang="en-US" dirty="0"/>
              <a:t> for details</a:t>
            </a:r>
          </a:p>
          <a:p>
            <a:r>
              <a:rPr lang="en-US" dirty="0"/>
              <a:t>I’ll be answering questions in #</a:t>
            </a:r>
            <a:r>
              <a:rPr lang="en-US" dirty="0" err="1"/>
              <a:t>groupby</a:t>
            </a:r>
            <a:r>
              <a:rPr lang="en-US" dirty="0"/>
              <a:t> all afternoon</a:t>
            </a:r>
          </a:p>
          <a:p>
            <a:endParaRPr lang="en-US" dirty="0"/>
          </a:p>
        </p:txBody>
      </p:sp>
      <p:pic>
        <p:nvPicPr>
          <p:cNvPr id="2052" name="Picture 4" descr="http://kpcbweb2.s3.amazonaws.com/companies/542/logo/original/slack-logo_large.png?1415320446"/>
          <p:cNvPicPr>
            <a:picLocks noChangeAspect="1" noChangeArrowheads="1"/>
          </p:cNvPicPr>
          <p:nvPr/>
        </p:nvPicPr>
        <p:blipFill rotWithShape="1">
          <a:blip r:embed="rId4">
            <a:extLst>
              <a:ext uri="{28A0092B-C50C-407E-A947-70E740481C1C}">
                <a14:useLocalDpi xmlns:a14="http://schemas.microsoft.com/office/drawing/2010/main" val="0"/>
              </a:ext>
            </a:extLst>
          </a:blip>
          <a:srcRect t="17295" b="15231"/>
          <a:stretch/>
        </p:blipFill>
        <p:spPr bwMode="auto">
          <a:xfrm>
            <a:off x="1593181" y="3856119"/>
            <a:ext cx="9310437" cy="24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407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Feedback</a:t>
            </a:r>
          </a:p>
        </p:txBody>
      </p:sp>
      <p:sp>
        <p:nvSpPr>
          <p:cNvPr id="4" name="Content Placeholder 3"/>
          <p:cNvSpPr>
            <a:spLocks noGrp="1"/>
          </p:cNvSpPr>
          <p:nvPr>
            <p:ph idx="1"/>
          </p:nvPr>
        </p:nvSpPr>
        <p:spPr/>
        <p:txBody>
          <a:bodyPr anchor="ctr"/>
          <a:lstStyle/>
          <a:p>
            <a:r>
              <a:rPr lang="en-US" dirty="0"/>
              <a:t>Tell me what you don’t like</a:t>
            </a:r>
          </a:p>
          <a:p>
            <a:endParaRPr lang="en-US" dirty="0"/>
          </a:p>
          <a:p>
            <a:r>
              <a:rPr lang="en-US" dirty="0"/>
              <a:t>Tell me what can be better</a:t>
            </a:r>
          </a:p>
          <a:p>
            <a:endParaRPr lang="en-US" dirty="0"/>
          </a:p>
          <a:p>
            <a:r>
              <a:rPr lang="en-US" dirty="0"/>
              <a:t> </a:t>
            </a:r>
            <a:r>
              <a:rPr lang="en-US" sz="2400" dirty="0"/>
              <a:t>Tell me what you like</a:t>
            </a:r>
            <a:endParaRPr lang="en-US" dirty="0"/>
          </a:p>
        </p:txBody>
      </p:sp>
      <p:pic>
        <p:nvPicPr>
          <p:cNvPr id="3074" name="Picture 2" descr="https://upload.wikimedia.org/wikipedia/commons/thumb/c/ce/Emoji_u1f44d.svg/2000px-Emoji_u1f44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232" y="1955127"/>
            <a:ext cx="4139535" cy="413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8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FEE41F-15E4-477B-ACF0-E027F5C012FE}"/>
              </a:ext>
            </a:extLst>
          </p:cNvPr>
          <p:cNvSpPr>
            <a:spLocks noGrp="1"/>
          </p:cNvSpPr>
          <p:nvPr>
            <p:ph type="body" sz="half" idx="2"/>
          </p:nvPr>
        </p:nvSpPr>
        <p:spPr>
          <a:xfrm>
            <a:off x="2133600" y="5486400"/>
            <a:ext cx="9753600" cy="1371600"/>
          </a:xfrm>
        </p:spPr>
        <p:txBody>
          <a:bodyPr>
            <a:normAutofit/>
          </a:bodyPr>
          <a:lstStyle/>
          <a:p>
            <a:r>
              <a:rPr lang="en-US" sz="4000" dirty="0"/>
              <a:t>I'm also </a:t>
            </a:r>
            <a:r>
              <a:rPr lang="en-US" sz="4000" dirty="0" err="1"/>
              <a:t>gonna</a:t>
            </a:r>
            <a:r>
              <a:rPr lang="en-US" sz="4000" dirty="0"/>
              <a:t> need you to go ahead and silence your phones and devices</a:t>
            </a:r>
          </a:p>
        </p:txBody>
      </p:sp>
      <p:sp>
        <p:nvSpPr>
          <p:cNvPr id="2" name="Title 1"/>
          <p:cNvSpPr>
            <a:spLocks noGrp="1"/>
          </p:cNvSpPr>
          <p:nvPr>
            <p:ph type="title"/>
          </p:nvPr>
        </p:nvSpPr>
        <p:spPr/>
        <p:txBody>
          <a:bodyPr>
            <a:noAutofit/>
          </a:bodyPr>
          <a:lstStyle/>
          <a:p>
            <a:r>
              <a:rPr lang="en-US" sz="2200" dirty="0"/>
              <a:t>Yea…….You apparently didn’t put one of the new coversheets on your TPS reports.</a:t>
            </a:r>
          </a:p>
        </p:txBody>
      </p:sp>
      <p:pic>
        <p:nvPicPr>
          <p:cNvPr id="7" name="Content Placeholder 3">
            <a:extLst>
              <a:ext uri="{FF2B5EF4-FFF2-40B4-BE49-F238E27FC236}">
                <a16:creationId xmlns:a16="http://schemas.microsoft.com/office/drawing/2014/main" id="{A77F899B-729E-4206-83B2-78AEDB039F4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19872"/>
          <a:stretch/>
        </p:blipFill>
        <p:spPr>
          <a:xfrm>
            <a:off x="2076891" y="0"/>
            <a:ext cx="10115109" cy="4559808"/>
          </a:xfrm>
        </p:spPr>
      </p:pic>
      <p:pic>
        <p:nvPicPr>
          <p:cNvPr id="8" name="Content Placeholder 8" descr="Stapler">
            <a:extLst>
              <a:ext uri="{FF2B5EF4-FFF2-40B4-BE49-F238E27FC236}">
                <a16:creationId xmlns:a16="http://schemas.microsoft.com/office/drawing/2014/main" id="{94ADA4AD-F121-4B90-989F-E3D8513E6E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17" y="4290267"/>
            <a:ext cx="1477865" cy="1477865"/>
          </a:xfrm>
          <a:prstGeom prst="rect">
            <a:avLst/>
          </a:prstGeom>
        </p:spPr>
      </p:pic>
    </p:spTree>
    <p:extLst>
      <p:ext uri="{BB962C8B-B14F-4D97-AF65-F5344CB8AC3E}">
        <p14:creationId xmlns:p14="http://schemas.microsoft.com/office/powerpoint/2010/main" val="74400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808456AB-DCC2-4FB7-B836-07C8D553CABA}" vid="{449CEFA5-3259-4164-A0F6-3BA95F3BF5D8}"/>
    </a:ext>
  </a:extLst>
</a:theme>
</file>

<file path=ppt/theme/theme2.xml><?xml version="1.0" encoding="utf-8"?>
<a:theme xmlns:a="http://schemas.openxmlformats.org/drawingml/2006/main" name="Dark Mode">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808456AB-DCC2-4FB7-B836-07C8D553CABA}" vid="{449CEFA5-3259-4164-A0F6-3BA95F3BF5D8}"/>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~Presentation_template_2017</Template>
  <TotalTime>32552</TotalTime>
  <Words>1244</Words>
  <Application>Microsoft Office PowerPoint</Application>
  <PresentationFormat>Widescreen</PresentationFormat>
  <Paragraphs>242</Paragraphs>
  <Slides>55</Slides>
  <Notes>17</Notes>
  <HiddenSlides>12</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55</vt:i4>
      </vt:variant>
    </vt:vector>
  </HeadingPairs>
  <TitlesOfParts>
    <vt:vector size="65" baseType="lpstr">
      <vt:lpstr>Arial</vt:lpstr>
      <vt:lpstr>Calibri</vt:lpstr>
      <vt:lpstr>Segoe UI Light</vt:lpstr>
      <vt:lpstr>Ubuntu</vt:lpstr>
      <vt:lpstr>Ubuntu Light</vt:lpstr>
      <vt:lpstr>Wingdings</vt:lpstr>
      <vt:lpstr>Wingdings 2</vt:lpstr>
      <vt:lpstr>WidescreenPres</vt:lpstr>
      <vt:lpstr>Dark Mode</vt:lpstr>
      <vt:lpstr>1_Office Theme</vt:lpstr>
      <vt:lpstr>How to get your dreaM JOB Resume &amp; job hunting tips</vt:lpstr>
      <vt:lpstr>Slides &amp; content available on GitHub</vt:lpstr>
      <vt:lpstr>Andy Mallon</vt:lpstr>
      <vt:lpstr>PowerPoint Presentation</vt:lpstr>
      <vt:lpstr>Who are SentryOne?</vt:lpstr>
      <vt:lpstr>Contact Andy</vt:lpstr>
      <vt:lpstr>You should be on Slack</vt:lpstr>
      <vt:lpstr>Session Feedback</vt:lpstr>
      <vt:lpstr>Yea…….You apparently didn’t put one of the new coversheets on your TPS reports.</vt:lpstr>
      <vt:lpstr>Agenda</vt:lpstr>
      <vt:lpstr>Warning: I’m American</vt:lpstr>
      <vt:lpstr>My story: Why I’m living my dream</vt:lpstr>
      <vt:lpstr>My story isn’t particularly unique</vt:lpstr>
      <vt:lpstr>Education</vt:lpstr>
      <vt:lpstr>My first job</vt:lpstr>
      <vt:lpstr>My first tech job</vt:lpstr>
      <vt:lpstr>My first DBA job</vt:lpstr>
      <vt:lpstr>Blogging + speaking</vt:lpstr>
      <vt:lpstr>Today</vt:lpstr>
      <vt:lpstr>Set your career goals</vt:lpstr>
      <vt:lpstr>What do you want to do?</vt:lpstr>
      <vt:lpstr>Where do you want to be?</vt:lpstr>
      <vt:lpstr>How can you get there?</vt:lpstr>
      <vt:lpstr>Who can help you?</vt:lpstr>
      <vt:lpstr>How to write a bad resume</vt:lpstr>
      <vt:lpstr>Bad resumes are…</vt:lpstr>
      <vt:lpstr>Avoid these common pitfalls</vt:lpstr>
      <vt:lpstr>Be professional</vt:lpstr>
      <vt:lpstr>Be yourself</vt:lpstr>
      <vt:lpstr>Professional Email Address</vt:lpstr>
      <vt:lpstr>How to write a good resume</vt:lpstr>
      <vt:lpstr>Good resumes are…</vt:lpstr>
      <vt:lpstr>Nobody wants to read your resume</vt:lpstr>
      <vt:lpstr>PowerPoint Presentation</vt:lpstr>
      <vt:lpstr>Inverted Pyramid</vt:lpstr>
      <vt:lpstr>PowerPoint Presentation</vt:lpstr>
      <vt:lpstr>Spice up your experience with detail</vt:lpstr>
      <vt:lpstr>Spice up your experience with detail</vt:lpstr>
      <vt:lpstr>PowerPoint Presentation</vt:lpstr>
      <vt:lpstr>Hide important facts about yourself</vt:lpstr>
      <vt:lpstr>What is “implicit bias”</vt:lpstr>
      <vt:lpstr>What is “implicit bias”?</vt:lpstr>
      <vt:lpstr>What is “implicit bias”?</vt:lpstr>
      <vt:lpstr>Implicit bias give-aways</vt:lpstr>
      <vt:lpstr>How to navigate a job interview</vt:lpstr>
      <vt:lpstr>Be prepared</vt:lpstr>
      <vt:lpstr>Be prepared</vt:lpstr>
      <vt:lpstr>Be yourself</vt:lpstr>
      <vt:lpstr>Dress appropriately</vt:lpstr>
      <vt:lpstr>Tell your story</vt:lpstr>
      <vt:lpstr>How to navigate a job offer</vt:lpstr>
      <vt:lpstr>Is the job right for you?</vt:lpstr>
      <vt:lpstr>Is the employer right for you?</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Compression</dc:title>
  <dc:creator>Andy Mallon</dc:creator>
  <cp:lastModifiedBy>Andy Mallon</cp:lastModifiedBy>
  <cp:revision>192</cp:revision>
  <dcterms:created xsi:type="dcterms:W3CDTF">2016-01-16T14:35:28Z</dcterms:created>
  <dcterms:modified xsi:type="dcterms:W3CDTF">2018-12-21T13:22:12Z</dcterms:modified>
</cp:coreProperties>
</file>